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682" autoAdjust="0"/>
  </p:normalViewPr>
  <p:slideViewPr>
    <p:cSldViewPr>
      <p:cViewPr>
        <p:scale>
          <a:sx n="100" d="100"/>
          <a:sy n="100" d="100"/>
        </p:scale>
        <p:origin x="-2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FE6D516A-2C0E-46C1-A729-0C5535C0D452}" type="datetimeFigureOut">
              <a:rPr lang="en-US"/>
              <a:pPr>
                <a:defRPr/>
              </a:pPr>
              <a:t>3/5/2011</a:t>
            </a:fld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FF28936E-F3CB-4EBB-946A-E18DFC466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ＭＳ Ｐゴシック" pitchFamily="34" charset="-128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ＭＳ Ｐゴシック" pitchFamily="34" charset="-128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ＭＳ Ｐゴシック" pitchFamily="34" charset="-128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ＭＳ Ｐゴシック" pitchFamily="34" charset="-128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ＭＳ Ｐゴシック" pitchFamily="34" charset="-128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ko-K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33046" y="2130426"/>
            <a:ext cx="7174523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66092" y="3886200"/>
            <a:ext cx="590843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A7A7F-BD38-436F-A283-EB95EDE2EF93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2EC1E-1AFB-43E8-A382-AFFD602D49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36299-EE49-4E31-93C5-E43608D63214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608CA-1DE8-4C85-B8C6-BC11D3EC1A0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119446" y="274639"/>
            <a:ext cx="189913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22031" y="274639"/>
            <a:ext cx="5556738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DEA4A-AA74-4363-B9BD-FB5A89738ED3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7DC00-2AD0-4DB2-815C-2BD28050C5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B2951-C821-4475-BD40-F6E6E610B693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1174C-CD21-4BD2-BE62-582E0F0618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6751" y="4406901"/>
            <a:ext cx="71745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6751" y="2906713"/>
            <a:ext cx="71745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3D433-22E2-457E-8AF6-9421CDFB7F4B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2840C-FE47-435E-B186-F88A9350BB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22031" y="1600201"/>
            <a:ext cx="37279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290646" y="1600201"/>
            <a:ext cx="37279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D8395-493C-447C-8179-087188791921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CDB99-8D33-4BE5-80A7-9763612ADE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2031" y="1535113"/>
            <a:ext cx="372940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22031" y="2174875"/>
            <a:ext cx="37294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287716" y="1535113"/>
            <a:ext cx="37308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287716" y="2174875"/>
            <a:ext cx="37308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D6662-FD64-4C7A-ACBD-C5E334929ABE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0909F-6FF8-4EA9-A53C-6BA6A21864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73B7-14A8-434A-8BB0-E8D9D895165D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C43B8-C036-48CB-B582-58EA2C27EE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B504-CCFF-43D0-AD8E-115356AEB74F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9B072-C16F-4A40-91A4-E963255B92B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2031" y="273050"/>
            <a:ext cx="277690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300046" y="273051"/>
            <a:ext cx="47185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22031" y="1435101"/>
            <a:ext cx="277690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E993-7416-4C4E-9E2F-D2386C49F25C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741CC-3699-4057-A98D-B49DB3AF68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54420" y="4800600"/>
            <a:ext cx="506436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654420" y="612775"/>
            <a:ext cx="5064369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654420" y="5367338"/>
            <a:ext cx="506436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36F69-34EB-4498-8D6D-385263CF2E89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44075-F598-4AFA-A651-BFCDE00C28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3A4F94A-A671-4F8E-AFCC-847BA8DCEA41}" type="datetimeFigureOut">
              <a:rPr lang="ja-JP" altLang="en-US"/>
              <a:pPr>
                <a:defRPr/>
              </a:pPr>
              <a:t>2011/3/5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CCB593A-85B2-40E4-AA05-8650260B31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hyperlink" Target="http://www.tokyochurch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プレースホルダ 8"/>
          <p:cNvSpPr>
            <a:spLocks noGrp="1"/>
          </p:cNvSpPr>
          <p:nvPr>
            <p:ph type="body" sz="quarter" idx="3"/>
          </p:nvPr>
        </p:nvSpPr>
        <p:spPr>
          <a:xfrm>
            <a:off x="5076825" y="115888"/>
            <a:ext cx="1000125" cy="188912"/>
          </a:xfrm>
        </p:spPr>
        <p:txBody>
          <a:bodyPr/>
          <a:lstStyle/>
          <a:p>
            <a:pPr eaLnBrk="1" hangingPunct="1"/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2011-10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号</a:t>
            </a:r>
            <a:endParaRPr lang="ja-JP" altLang="en-US" sz="1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2051" name="Group 17"/>
          <p:cNvGrpSpPr>
            <a:grpSpLocks/>
          </p:cNvGrpSpPr>
          <p:nvPr/>
        </p:nvGrpSpPr>
        <p:grpSpPr bwMode="auto">
          <a:xfrm>
            <a:off x="0" y="0"/>
            <a:ext cx="3529013" cy="287338"/>
            <a:chOff x="3288" y="618"/>
            <a:chExt cx="2223" cy="227"/>
          </a:xfrm>
        </p:grpSpPr>
        <p:sp>
          <p:nvSpPr>
            <p:cNvPr id="2169" name="AutoShape 18"/>
            <p:cNvSpPr>
              <a:spLocks noChangeArrowheads="1"/>
            </p:cNvSpPr>
            <p:nvPr/>
          </p:nvSpPr>
          <p:spPr bwMode="auto">
            <a:xfrm>
              <a:off x="3288" y="618"/>
              <a:ext cx="2223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EF9FF"/>
                </a:gs>
                <a:gs pos="100000">
                  <a:srgbClr val="CCECFF"/>
                </a:gs>
              </a:gsLst>
              <a:lin ang="5400000" scaled="1"/>
            </a:gradFill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 wrap="none" lIns="91429" tIns="45715" rIns="91429" bIns="45715" anchor="ctr"/>
            <a:lstStyle/>
            <a:p>
              <a:endParaRPr lang="ja-JP" alt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2170" name="Text Box 19"/>
            <p:cNvSpPr txBox="1">
              <a:spLocks noChangeArrowheads="1"/>
            </p:cNvSpPr>
            <p:nvPr/>
          </p:nvSpPr>
          <p:spPr bwMode="auto">
            <a:xfrm>
              <a:off x="3418" y="628"/>
              <a:ext cx="1108" cy="21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 lIns="91429" tIns="45715" rIns="91429" bIns="45715">
              <a:spAutoFit/>
            </a:bodyPr>
            <a:lstStyle/>
            <a:p>
              <a:r>
                <a:rPr lang="ko-KR" altLang="en-US" sz="1200" b="1">
                  <a:solidFill>
                    <a:srgbClr val="000000"/>
                  </a:solidFill>
                  <a:latin typeface="ＭＳ Ｐゴシック" pitchFamily="34" charset="-128"/>
                </a:rPr>
                <a:t>알리는 말씀 </a:t>
              </a:r>
              <a:r>
                <a:rPr lang="ja-JP" altLang="en-US" sz="1200" b="1">
                  <a:solidFill>
                    <a:srgbClr val="000000"/>
                  </a:solidFill>
                  <a:latin typeface="ＭＳ Ｐゴシック" pitchFamily="34" charset="-128"/>
                </a:rPr>
                <a:t>（お知らせ）</a:t>
              </a:r>
            </a:p>
          </p:txBody>
        </p:sp>
        <p:sp>
          <p:nvSpPr>
            <p:cNvPr id="2171" name="AutoShape 20"/>
            <p:cNvSpPr>
              <a:spLocks noChangeArrowheads="1"/>
            </p:cNvSpPr>
            <p:nvPr/>
          </p:nvSpPr>
          <p:spPr bwMode="auto">
            <a:xfrm flipH="1">
              <a:off x="3379" y="663"/>
              <a:ext cx="45" cy="13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BAA9"/>
                </a:gs>
                <a:gs pos="100000">
                  <a:srgbClr val="FF3300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lIns="91429" tIns="45715" rIns="91429" bIns="45715" anchor="ctr"/>
            <a:lstStyle/>
            <a:p>
              <a:endParaRPr lang="ja-JP" alt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2052" name="AutoShape 18"/>
          <p:cNvSpPr>
            <a:spLocks noChangeArrowheads="1"/>
          </p:cNvSpPr>
          <p:nvPr/>
        </p:nvSpPr>
        <p:spPr bwMode="auto">
          <a:xfrm>
            <a:off x="0" y="1844824"/>
            <a:ext cx="3529013" cy="285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EF9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 sz="11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53" name="Text Box 19"/>
          <p:cNvSpPr txBox="1">
            <a:spLocks noChangeArrowheads="1"/>
          </p:cNvSpPr>
          <p:nvPr/>
        </p:nvSpPr>
        <p:spPr bwMode="auto">
          <a:xfrm>
            <a:off x="251520" y="1844824"/>
            <a:ext cx="2349500" cy="260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lIns="91429" tIns="45715" rIns="91429" bIns="45715" anchor="ctr">
            <a:spAutoFit/>
          </a:bodyPr>
          <a:lstStyle/>
          <a:p>
            <a:r>
              <a:rPr lang="ko-KR" altLang="en-US" sz="1100" b="1" dirty="0">
                <a:solidFill>
                  <a:srgbClr val="000000"/>
                </a:solidFill>
                <a:latin typeface="HYgprM" pitchFamily="18" charset="-127"/>
                <a:ea typeface="HYgprM" pitchFamily="18" charset="-127"/>
              </a:rPr>
              <a:t>다음주 본문 말씀</a:t>
            </a:r>
            <a:r>
              <a:rPr lang="ja-JP" altLang="en-US" sz="1100" b="1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（来週の説教聖句）</a:t>
            </a:r>
          </a:p>
        </p:txBody>
      </p:sp>
      <p:sp>
        <p:nvSpPr>
          <p:cNvPr id="2054" name="AutoShape 20"/>
          <p:cNvSpPr>
            <a:spLocks noChangeArrowheads="1"/>
          </p:cNvSpPr>
          <p:nvPr/>
        </p:nvSpPr>
        <p:spPr bwMode="auto">
          <a:xfrm flipH="1">
            <a:off x="107504" y="1916832"/>
            <a:ext cx="71437" cy="1714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AA9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 sz="110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216" name="Group 168"/>
          <p:cNvGraphicFramePr>
            <a:graphicFrameLocks noGrp="1"/>
          </p:cNvGraphicFramePr>
          <p:nvPr>
            <p:ph sz="quarter" idx="4"/>
          </p:nvPr>
        </p:nvGraphicFramePr>
        <p:xfrm>
          <a:off x="0" y="4975225"/>
          <a:ext cx="4211638" cy="1667768"/>
        </p:xfrm>
        <a:graphic>
          <a:graphicData uri="http://schemas.openxmlformats.org/drawingml/2006/table">
            <a:tbl>
              <a:tblPr/>
              <a:tblGrid>
                <a:gridCol w="684213"/>
                <a:gridCol w="792162"/>
                <a:gridCol w="574675"/>
                <a:gridCol w="649288"/>
                <a:gridCol w="792162"/>
                <a:gridCol w="719138"/>
              </a:tblGrid>
              <a:tr h="22383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소년부 지난주 출석 상황</a:t>
                      </a: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少年部出席状況</a:t>
                      </a:r>
                      <a:r>
                        <a:rPr kumimoji="1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先週</a:t>
                      </a:r>
                      <a:r>
                        <a:rPr kumimoji="1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学年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班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担任教師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出席数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学年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班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担当教師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出席数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4-A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손기희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4-B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하정석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5-A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한숙자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5-B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성미향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5-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김석환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6-A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김형재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6-B</a:t>
                      </a: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이혜숙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日本語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金子真史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合計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男</a:t>
                      </a:r>
                      <a:r>
                        <a:rPr kumimoji="1" lang="ja-JP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</a:t>
                      </a: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ＭＳ Ｐゴシック" pitchFamily="34" charset="-128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女</a:t>
                      </a:r>
                      <a:r>
                        <a:rPr kumimoji="1" lang="ja-JP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</a:t>
                      </a: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計</a:t>
                      </a:r>
                      <a:r>
                        <a:rPr kumimoji="1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</a:t>
                      </a: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ＭＳ Ｐゴシック" pitchFamily="34" charset="-128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8" name="Group 210"/>
          <p:cNvGraphicFramePr>
            <a:graphicFrameLocks noGrp="1"/>
          </p:cNvGraphicFramePr>
          <p:nvPr>
            <p:ph sz="quarter" idx="4"/>
          </p:nvPr>
        </p:nvGraphicFramePr>
        <p:xfrm>
          <a:off x="0" y="2708920"/>
          <a:ext cx="4211638" cy="967348"/>
        </p:xfrm>
        <a:graphic>
          <a:graphicData uri="http://schemas.openxmlformats.org/drawingml/2006/table">
            <a:tbl>
              <a:tblPr/>
              <a:tblGrid>
                <a:gridCol w="1430338"/>
                <a:gridCol w="1352550"/>
                <a:gridCol w="142875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지난주 </a:t>
                      </a: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새로</a:t>
                      </a: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ＭＳ Ｐゴシック" pitchFamily="34" charset="-128"/>
                        </a:rPr>
                        <a:t>　</a:t>
                      </a: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온</a:t>
                      </a: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 친구   </a:t>
                      </a:r>
                      <a:endParaRPr kumimoji="1" lang="en-US" altLang="ko-K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先週初めて来たお友達</a:t>
                      </a:r>
                      <a:r>
                        <a:rPr kumimoji="1" lang="ja-JP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 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생일</a:t>
                      </a: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ＭＳ Ｐゴシック" pitchFamily="34" charset="-128"/>
                        </a:rPr>
                        <a:t>　</a:t>
                      </a: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축하해요！</a:t>
                      </a: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(</a:t>
                      </a: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誕生日おめでとう！</a:t>
                      </a: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)</a:t>
                      </a: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01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친구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　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お友達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)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선생님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　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先生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체" pitchFamily="49" charset="-127"/>
                          <a:ea typeface="굴림체" pitchFamily="49" charset="-127"/>
                        </a:rPr>
                        <a:t>)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체" pitchFamily="49" charset="-127"/>
                        <a:ea typeface="굴림체" pitchFamily="49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문승욱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(3.7)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83067" marR="83067" marT="46794" marB="4679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21" name="Picture 9" descr="C:\Documents and Settings\hkim\Local Settings\Temporary Internet Files\Content.IE5\F29O0PGX\MCj041255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772816"/>
            <a:ext cx="409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22" name="テキスト ボックス 42"/>
          <p:cNvSpPr txBox="1">
            <a:spLocks noChangeArrowheads="1"/>
          </p:cNvSpPr>
          <p:nvPr/>
        </p:nvSpPr>
        <p:spPr bwMode="auto">
          <a:xfrm>
            <a:off x="0" y="333375"/>
            <a:ext cx="4284663" cy="13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◇</a:t>
            </a:r>
            <a:r>
              <a:rPr lang="en-US" altLang="ko-KR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하나님을</a:t>
            </a:r>
            <a:r>
              <a:rPr lang="ja-JP" altLang="ja-JP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진실된 마음으로 섬기는 동경교회 소년부 친구들</a:t>
            </a:r>
            <a:r>
              <a:rPr lang="en-US" altLang="ko-KR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en-US" altLang="ko-KR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sz="10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모두 모두 환영합니다</a:t>
            </a:r>
            <a:r>
              <a:rPr lang="en-US" altLang="ko-KR" sz="10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ja-JP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◇</a:t>
            </a:r>
            <a:r>
              <a:rPr lang="ja-JP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소년부 예배는 매주 주일 오전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11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20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분부터입니다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altLang="ja-JP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◇ </a:t>
            </a:r>
            <a:r>
              <a:rPr lang="en-US" altLang="ja-JP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월 봉헌 담당은 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5</a:t>
            </a:r>
            <a:r>
              <a:rPr lang="ko-KR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학년 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A</a:t>
            </a:r>
            <a:r>
              <a:rPr lang="ko-KR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반입니다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ja-JP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◇ 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성경퀴즈대회가 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월 두 번째 주</a:t>
            </a: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(‘11.3.13)</a:t>
            </a:r>
            <a:r>
              <a:rPr lang="ko-KR" altLang="en-US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에 있습니다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ja-JP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◇ 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월부터 학생들도 기도를 담당하게 됩니다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기도를 맡게 된 학생은 </a:t>
            </a:r>
            <a:endParaRPr lang="en-US" altLang="ko-KR" sz="10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0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미리 준비해주시기 바랍니다</a:t>
            </a:r>
            <a:r>
              <a:rPr lang="en-US" altLang="ko-KR" sz="10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 </a:t>
            </a:r>
            <a:endParaRPr lang="en-US" altLang="ko-KR" sz="10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2123" name="テキスト ボックス 44"/>
          <p:cNvSpPr txBox="1">
            <a:spLocks noChangeArrowheads="1"/>
          </p:cNvSpPr>
          <p:nvPr/>
        </p:nvSpPr>
        <p:spPr bwMode="auto">
          <a:xfrm>
            <a:off x="4572000" y="5867400"/>
            <a:ext cx="457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r"/>
            <a:r>
              <a:rPr lang="ja-JP" altLang="en-US" sz="100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rPr>
              <a:t>  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교육부</a:t>
            </a:r>
            <a:r>
              <a:rPr lang="ja-JP" altLang="ko-KR" sz="1000">
                <a:solidFill>
                  <a:srgbClr val="000000"/>
                </a:solidFill>
                <a:ea typeface="굴림" pitchFamily="50" charset="-127"/>
              </a:rPr>
              <a:t>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장로</a:t>
            </a:r>
            <a:r>
              <a:rPr lang="en-US" altLang="ko-KR" sz="1000">
                <a:solidFill>
                  <a:srgbClr val="000000"/>
                </a:solidFill>
                <a:ea typeface="굴림" pitchFamily="50" charset="-127"/>
              </a:rPr>
              <a:t>: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유대근 장로</a:t>
            </a:r>
            <a:r>
              <a:rPr lang="ja-JP" altLang="ko-KR" sz="1000">
                <a:solidFill>
                  <a:srgbClr val="000000"/>
                </a:solidFill>
                <a:ea typeface="굴림" pitchFamily="50" charset="-127"/>
              </a:rPr>
              <a:t> </a:t>
            </a:r>
            <a:r>
              <a:rPr lang="ja-JP" altLang="en-US" sz="1000">
                <a:solidFill>
                  <a:srgbClr val="000000"/>
                </a:solidFill>
                <a:ea typeface="굴림" pitchFamily="50" charset="-127"/>
              </a:rPr>
              <a:t> </a:t>
            </a:r>
            <a:r>
              <a:rPr lang="ja-JP" altLang="ko-KR" sz="1000">
                <a:solidFill>
                  <a:srgbClr val="000000"/>
                </a:solidFill>
                <a:ea typeface="굴림" pitchFamily="50" charset="-127"/>
              </a:rPr>
              <a:t>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교육부 부장</a:t>
            </a:r>
            <a:r>
              <a:rPr lang="en-US" altLang="ko-KR" sz="1000">
                <a:solidFill>
                  <a:srgbClr val="000000"/>
                </a:solidFill>
                <a:ea typeface="굴림" pitchFamily="50" charset="-127"/>
              </a:rPr>
              <a:t>: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김경준 안수집사</a:t>
            </a:r>
            <a:endParaRPr lang="en-US" altLang="ja-JP" sz="1000">
              <a:solidFill>
                <a:srgbClr val="000000"/>
              </a:solidFill>
              <a:ea typeface="굴림" pitchFamily="50" charset="-127"/>
            </a:endParaRPr>
          </a:p>
          <a:p>
            <a:pPr algn="r"/>
            <a:r>
              <a:rPr lang="ja-JP" altLang="en-US" sz="1000">
                <a:solidFill>
                  <a:srgbClr val="000000"/>
                </a:solidFill>
                <a:ea typeface="굴림" pitchFamily="50" charset="-127"/>
              </a:rPr>
              <a:t>　　　　　　　    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소년부 교육지도</a:t>
            </a:r>
            <a:r>
              <a:rPr lang="en-US" altLang="ko-KR" sz="1000">
                <a:solidFill>
                  <a:srgbClr val="000000"/>
                </a:solidFill>
                <a:ea typeface="굴림" pitchFamily="50" charset="-127"/>
              </a:rPr>
              <a:t>;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김요셉 전도사</a:t>
            </a:r>
            <a:r>
              <a:rPr lang="ja-JP" altLang="en-US" sz="1000">
                <a:solidFill>
                  <a:srgbClr val="000000"/>
                </a:solidFill>
                <a:ea typeface="굴림" pitchFamily="50" charset="-127"/>
              </a:rPr>
              <a:t>  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소년부 부장</a:t>
            </a:r>
            <a:r>
              <a:rPr lang="en-US" altLang="ko-KR" sz="1000">
                <a:solidFill>
                  <a:srgbClr val="000000"/>
                </a:solidFill>
                <a:ea typeface="굴림" pitchFamily="50" charset="-127"/>
              </a:rPr>
              <a:t>: </a:t>
            </a:r>
            <a:r>
              <a:rPr lang="ko-KR" altLang="en-US" sz="1000">
                <a:solidFill>
                  <a:srgbClr val="000000"/>
                </a:solidFill>
                <a:ea typeface="굴림" pitchFamily="50" charset="-127"/>
              </a:rPr>
              <a:t>강태규 집사 </a:t>
            </a:r>
            <a:r>
              <a:rPr lang="en-US" altLang="ja-JP" sz="1000">
                <a:solidFill>
                  <a:srgbClr val="000000"/>
                </a:solidFill>
                <a:ea typeface="굴림" pitchFamily="50" charset="-127"/>
              </a:rPr>
              <a:t> </a:t>
            </a:r>
          </a:p>
          <a:p>
            <a:pPr algn="r"/>
            <a:r>
              <a:rPr lang="en-US" altLang="ja-JP" sz="900" b="1">
                <a:solidFill>
                  <a:srgbClr val="000000"/>
                </a:solidFill>
                <a:ea typeface="굴림" pitchFamily="50" charset="-127"/>
                <a:hlinkClick r:id="rId4"/>
              </a:rPr>
              <a:t> </a:t>
            </a:r>
            <a:endParaRPr lang="en-US" altLang="ja-JP" sz="900" u="sng">
              <a:solidFill>
                <a:srgbClr val="000000"/>
              </a:solidFill>
              <a:ea typeface="굴림" pitchFamily="50" charset="-127"/>
              <a:hlinkClick r:id="rId4"/>
            </a:endParaRPr>
          </a:p>
          <a:p>
            <a:pPr algn="r"/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  <a:hlinkClick r:id="rId4"/>
              </a:rPr>
              <a:t>http://www.tokyochurch.com</a:t>
            </a:r>
            <a: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　〒</a:t>
            </a:r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162-0827 </a:t>
            </a:r>
            <a: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東京都新宿区若宮町</a:t>
            </a:r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24 </a:t>
            </a:r>
            <a: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/>
            </a:r>
            <a:b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</a:br>
            <a: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        　　　　　　　</a:t>
            </a:r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24 Wakamiya-cho, Shinjuku-ku, Tokyo, 162-0827, Japan</a:t>
            </a:r>
            <a:b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</a:br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                    </a:t>
            </a:r>
            <a:r>
              <a:rPr lang="ja-JP" altLang="en-US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　　　　　</a:t>
            </a:r>
            <a:r>
              <a:rPr lang="en-US" altLang="ja-JP" sz="1000">
                <a:solidFill>
                  <a:srgbClr val="000000"/>
                </a:solidFill>
                <a:latin typeface="Calibri" pitchFamily="34" charset="0"/>
                <a:ea typeface="굴림" pitchFamily="50" charset="-127"/>
              </a:rPr>
              <a:t>Tel: 03-3260-8891 Fax: 03-3268-6130</a:t>
            </a:r>
            <a:endParaRPr lang="ja-JP" altLang="en-US" sz="1000">
              <a:solidFill>
                <a:srgbClr val="000000"/>
              </a:solidFill>
              <a:latin typeface="Calibri" pitchFamily="34" charset="0"/>
              <a:ea typeface="굴림" pitchFamily="50" charset="-127"/>
            </a:endParaRPr>
          </a:p>
        </p:txBody>
      </p:sp>
      <p:pic>
        <p:nvPicPr>
          <p:cNvPr id="2124" name="Picture 14" descr="C:\Documents and Settings\hkim\Local Settings\Temporary Internet Files\Content.IE5\EM7ZAB1H\MCBS00272_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63" y="0"/>
            <a:ext cx="550862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25" name="テキスト プレースホルダ 8"/>
          <p:cNvSpPr>
            <a:spLocks noGrp="1"/>
          </p:cNvSpPr>
          <p:nvPr>
            <p:ph type="body" sz="quarter" idx="3"/>
          </p:nvPr>
        </p:nvSpPr>
        <p:spPr>
          <a:xfrm>
            <a:off x="7380288" y="44450"/>
            <a:ext cx="1763712" cy="241300"/>
          </a:xfrm>
        </p:spPr>
        <p:txBody>
          <a:bodyPr/>
          <a:lstStyle/>
          <a:p>
            <a:pPr algn="r" eaLnBrk="1" hangingPunct="1"/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en-US" altLang="ko-KR" sz="1000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03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06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日</a:t>
            </a:r>
            <a:endParaRPr lang="ja-JP" altLang="en-US" sz="1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8" name="テキスト ボックス 27"/>
          <p:cNvSpPr txBox="1">
            <a:spLocks noChangeArrowheads="1"/>
          </p:cNvSpPr>
          <p:nvPr/>
        </p:nvSpPr>
        <p:spPr bwMode="auto">
          <a:xfrm>
            <a:off x="5103813" y="620713"/>
            <a:ext cx="4040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ctr">
              <a:defRPr/>
            </a:pPr>
            <a:r>
              <a:rPr lang="ko-KR" alt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明朝" pitchFamily="18" charset="-128"/>
                <a:ea typeface="ＭＳ Ｐ明朝" pitchFamily="18" charset="-128"/>
              </a:rPr>
              <a:t> </a:t>
            </a:r>
            <a:r>
              <a:rPr lang="ja-JP" altLang="en-US" sz="12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在日大韓基督教会 東京教会 教会学校</a:t>
            </a:r>
            <a:endParaRPr lang="en-US" altLang="ja-JP" sz="1200" dirty="0">
              <a:solidFill>
                <a:srgbClr val="000000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>
              <a:defRPr/>
            </a:pPr>
            <a:r>
              <a:rPr lang="ja-JP" altLang="en-US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  少年部 </a:t>
            </a:r>
            <a:r>
              <a:rPr lang="ko-KR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明朝" pitchFamily="18" charset="-128"/>
                <a:ea typeface="ＭＳ Ｐ明朝" pitchFamily="18" charset="-128"/>
              </a:rPr>
              <a:t>소년부</a:t>
            </a:r>
            <a:endParaRPr lang="ja-JP" altLang="en-US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2127" name="Text Box 222"/>
          <p:cNvSpPr txBox="1">
            <a:spLocks noChangeArrowheads="1"/>
          </p:cNvSpPr>
          <p:nvPr/>
        </p:nvSpPr>
        <p:spPr bwMode="auto">
          <a:xfrm>
            <a:off x="5292081" y="5013325"/>
            <a:ext cx="3745558" cy="6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700"/>
              </a:lnSpc>
              <a:spcBef>
                <a:spcPct val="50000"/>
              </a:spcBef>
            </a:pPr>
            <a:r>
              <a:rPr lang="ko-KR" altLang="en-US" b="1" dirty="0" smtClean="0">
                <a:ea typeface="굴림" pitchFamily="50" charset="-127"/>
              </a:rPr>
              <a:t>성전을  깨끗하게 하신 예수님</a:t>
            </a:r>
            <a:endParaRPr lang="ko-KR" altLang="en-US" b="1" dirty="0">
              <a:ea typeface="굴림" pitchFamily="50" charset="-127"/>
            </a:endParaRPr>
          </a:p>
          <a:p>
            <a:pPr algn="ctr">
              <a:lnSpc>
                <a:spcPts val="1700"/>
              </a:lnSpc>
              <a:spcBef>
                <a:spcPct val="50000"/>
              </a:spcBef>
            </a:pPr>
            <a:r>
              <a:rPr lang="ja-JP" altLang="en-US" b="1" dirty="0" smtClean="0"/>
              <a:t>神殿から商人を追い出したイ</a:t>
            </a:r>
            <a:r>
              <a:rPr lang="ja-JP" altLang="en-US" b="1" dirty="0"/>
              <a:t>エス様</a:t>
            </a:r>
          </a:p>
        </p:txBody>
      </p:sp>
      <p:graphicFrame>
        <p:nvGraphicFramePr>
          <p:cNvPr id="2246" name="Group 198"/>
          <p:cNvGraphicFramePr>
            <a:graphicFrameLocks noGrp="1"/>
          </p:cNvGraphicFramePr>
          <p:nvPr/>
        </p:nvGraphicFramePr>
        <p:xfrm>
          <a:off x="0" y="3716338"/>
          <a:ext cx="4211638" cy="1193740"/>
        </p:xfrm>
        <a:graphic>
          <a:graphicData uri="http://schemas.openxmlformats.org/drawingml/2006/table">
            <a:tbl>
              <a:tblPr/>
              <a:tblGrid>
                <a:gridCol w="865188"/>
                <a:gridCol w="819150"/>
                <a:gridCol w="842962"/>
                <a:gridCol w="841375"/>
                <a:gridCol w="842963"/>
              </a:tblGrid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인도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기도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헌금인도</a:t>
                      </a:r>
                      <a:endParaRPr kumimoji="1" lang="ja-JP" alt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통역</a:t>
                      </a: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ＭＳ Ｐゴシック" pitchFamily="34" charset="-128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月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第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週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강태규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손기희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학년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반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박주봉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月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第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週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金子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김형재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학년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반</a:t>
                      </a:r>
                      <a:endParaRPr kumimoji="1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최옥경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月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第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週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하정석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윤성휘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学生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학년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반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박주봉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先生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月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第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週</a:t>
                      </a: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열 린 예 배</a:t>
                      </a: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학년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반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396" marR="84396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5" name="Text Box 160"/>
          <p:cNvSpPr txBox="1">
            <a:spLocks noChangeArrowheads="1"/>
          </p:cNvSpPr>
          <p:nvPr/>
        </p:nvSpPr>
        <p:spPr bwMode="auto">
          <a:xfrm>
            <a:off x="-36513" y="6629400"/>
            <a:ext cx="439248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ko-KR" altLang="en-US" sz="900" dirty="0">
                <a:latin typeface="굴림체" pitchFamily="49" charset="-127"/>
                <a:ea typeface="굴림체" pitchFamily="49" charset="-127"/>
              </a:rPr>
              <a:t>함께하는 선생님들</a:t>
            </a:r>
            <a:r>
              <a:rPr lang="en-US" altLang="ko-KR" sz="9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900" dirty="0">
                <a:latin typeface="굴림체" pitchFamily="49" charset="-127"/>
                <a:ea typeface="굴림체" pitchFamily="49" charset="-127"/>
              </a:rPr>
              <a:t>강태규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장성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박주봉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손진식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최은영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한수지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이민정</a:t>
            </a:r>
            <a:r>
              <a:rPr lang="en-US" altLang="ko-KR" sz="9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900" dirty="0" smtClean="0">
                <a:latin typeface="굴림체" pitchFamily="49" charset="-127"/>
                <a:ea typeface="굴림체" pitchFamily="49" charset="-127"/>
              </a:rPr>
              <a:t>최옥경</a:t>
            </a:r>
            <a:endParaRPr lang="ko-KR" altLang="en-US" sz="9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166" name="Text Box 150"/>
          <p:cNvSpPr txBox="1">
            <a:spLocks noChangeArrowheads="1"/>
          </p:cNvSpPr>
          <p:nvPr/>
        </p:nvSpPr>
        <p:spPr bwMode="auto">
          <a:xfrm>
            <a:off x="0" y="1989138"/>
            <a:ext cx="3708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ko-KR" sz="1000">
              <a:latin typeface="ＭＳ Ｐゴシック" pitchFamily="34" charset="-128"/>
            </a:endParaRPr>
          </a:p>
          <a:p>
            <a:pPr>
              <a:spcBef>
                <a:spcPct val="50000"/>
              </a:spcBef>
            </a:pPr>
            <a:r>
              <a:rPr lang="en-US" altLang="ko-KR" sz="1000"/>
              <a:t> </a:t>
            </a:r>
          </a:p>
        </p:txBody>
      </p:sp>
      <p:sp>
        <p:nvSpPr>
          <p:cNvPr id="2167" name="Text Box 169"/>
          <p:cNvSpPr txBox="1">
            <a:spLocks noChangeArrowheads="1"/>
          </p:cNvSpPr>
          <p:nvPr/>
        </p:nvSpPr>
        <p:spPr bwMode="auto">
          <a:xfrm>
            <a:off x="0" y="2204864"/>
            <a:ext cx="37084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000" dirty="0"/>
              <a:t> </a:t>
            </a:r>
            <a:r>
              <a:rPr lang="ko-KR" altLang="en-US" sz="1000" dirty="0" smtClean="0"/>
              <a:t>마가복음 </a:t>
            </a:r>
            <a:r>
              <a:rPr lang="en-US" altLang="ko-KR" sz="1000" dirty="0" smtClean="0"/>
              <a:t>12</a:t>
            </a:r>
            <a:r>
              <a:rPr lang="ko-KR" altLang="en-US" sz="1000" dirty="0"/>
              <a:t>장 </a:t>
            </a:r>
            <a:r>
              <a:rPr lang="en-US" altLang="ko-KR" sz="1000" dirty="0" smtClean="0"/>
              <a:t>28</a:t>
            </a:r>
            <a:r>
              <a:rPr lang="ko-KR" altLang="en-US" sz="1000" dirty="0" smtClean="0"/>
              <a:t>절</a:t>
            </a:r>
            <a:r>
              <a:rPr lang="en-US" altLang="ko-KR" sz="1000" dirty="0" smtClean="0"/>
              <a:t>~34</a:t>
            </a:r>
            <a:r>
              <a:rPr lang="ko-KR" altLang="en-US" sz="1000" dirty="0" smtClean="0"/>
              <a:t>절</a:t>
            </a:r>
            <a:endParaRPr lang="ko-KR" altLang="en-US" sz="1000" dirty="0"/>
          </a:p>
          <a:p>
            <a:pPr>
              <a:spcBef>
                <a:spcPct val="50000"/>
              </a:spcBef>
            </a:pPr>
            <a:r>
              <a:rPr lang="ja-JP" altLang="en-US" sz="1000" dirty="0"/>
              <a:t>マタイ</a:t>
            </a:r>
            <a:r>
              <a:rPr lang="ja-JP" altLang="en-US" sz="1000" dirty="0" smtClean="0"/>
              <a:t>に</a:t>
            </a:r>
            <a:r>
              <a:rPr lang="ja-JP" altLang="en-US" sz="1000" dirty="0"/>
              <a:t>よる福音書　</a:t>
            </a:r>
            <a:r>
              <a:rPr lang="ja-JP" altLang="en-US" sz="1000" dirty="0" smtClean="0"/>
              <a:t>１２</a:t>
            </a:r>
            <a:r>
              <a:rPr lang="ja-JP" altLang="en-US" sz="1000" dirty="0"/>
              <a:t>章　</a:t>
            </a:r>
            <a:r>
              <a:rPr lang="ja-JP" altLang="en-US" sz="1000" dirty="0" smtClean="0"/>
              <a:t>２８</a:t>
            </a:r>
            <a:r>
              <a:rPr lang="en-US" altLang="ko-KR" sz="1000" dirty="0" smtClean="0"/>
              <a:t>~</a:t>
            </a:r>
            <a:r>
              <a:rPr lang="ja-JP" altLang="en-US" sz="1000" dirty="0" smtClean="0"/>
              <a:t>３４節</a:t>
            </a:r>
            <a:endParaRPr lang="ja-JP" altLang="en-US" sz="1000" dirty="0"/>
          </a:p>
        </p:txBody>
      </p:sp>
      <p:pic>
        <p:nvPicPr>
          <p:cNvPr id="2172" name="Picture 12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1412776"/>
            <a:ext cx="4427984" cy="3186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8"/>
          <p:cNvSpPr>
            <a:spLocks noChangeArrowheads="1"/>
          </p:cNvSpPr>
          <p:nvPr/>
        </p:nvSpPr>
        <p:spPr bwMode="auto">
          <a:xfrm>
            <a:off x="71438" y="71438"/>
            <a:ext cx="4000500" cy="428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EF9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 sz="2800">
              <a:latin typeface="Calibri" pitchFamily="34" charset="0"/>
            </a:endParaRPr>
          </a:p>
        </p:txBody>
      </p:sp>
      <p:sp>
        <p:nvSpPr>
          <p:cNvPr id="3075" name="Text Box 19"/>
          <p:cNvSpPr txBox="1">
            <a:spLocks noChangeArrowheads="1"/>
          </p:cNvSpPr>
          <p:nvPr/>
        </p:nvSpPr>
        <p:spPr bwMode="auto">
          <a:xfrm>
            <a:off x="767881" y="101600"/>
            <a:ext cx="2856850" cy="36932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pPr algn="ctr"/>
            <a:r>
              <a:rPr lang="en-US" altLang="ko-KR" b="1" dirty="0">
                <a:latin typeface="HYgprM" pitchFamily="18" charset="-127"/>
                <a:ea typeface="HYgprM" pitchFamily="18" charset="-127"/>
              </a:rPr>
              <a:t>2011</a:t>
            </a:r>
            <a:r>
              <a:rPr lang="ko-KR" altLang="en-US" b="1" dirty="0">
                <a:latin typeface="HYgprM" pitchFamily="18" charset="-127"/>
                <a:ea typeface="HYgprM" pitchFamily="18" charset="-127"/>
              </a:rPr>
              <a:t>년 </a:t>
            </a:r>
            <a:r>
              <a:rPr lang="en-US" altLang="ko-KR" b="1" dirty="0" smtClean="0">
                <a:latin typeface="HYgprM" pitchFamily="18" charset="-127"/>
                <a:ea typeface="HYgprM" pitchFamily="18" charset="-127"/>
              </a:rPr>
              <a:t>3</a:t>
            </a:r>
            <a:r>
              <a:rPr lang="ko-KR" altLang="en-US" b="1" dirty="0" smtClean="0">
                <a:latin typeface="HYgprM" pitchFamily="18" charset="-127"/>
                <a:ea typeface="HYgprM" pitchFamily="18" charset="-127"/>
              </a:rPr>
              <a:t>월 </a:t>
            </a:r>
            <a:r>
              <a:rPr lang="en-US" altLang="ko-KR" b="1" dirty="0" smtClean="0">
                <a:latin typeface="HYgprM" pitchFamily="18" charset="-127"/>
                <a:ea typeface="HYgprM" pitchFamily="18" charset="-127"/>
              </a:rPr>
              <a:t>6</a:t>
            </a:r>
            <a:r>
              <a:rPr lang="ko-KR" altLang="en-US" b="1" dirty="0" smtClean="0">
                <a:latin typeface="HYgprM" pitchFamily="18" charset="-127"/>
                <a:ea typeface="HYgprM" pitchFamily="18" charset="-127"/>
              </a:rPr>
              <a:t>일 </a:t>
            </a:r>
            <a:r>
              <a:rPr lang="ko-KR" altLang="en-US" b="1" dirty="0">
                <a:latin typeface="HYgprM" pitchFamily="18" charset="-127"/>
                <a:ea typeface="HYgprM" pitchFamily="18" charset="-127"/>
              </a:rPr>
              <a:t>주일 예배</a:t>
            </a:r>
            <a:endParaRPr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76" name="AutoShape 20"/>
          <p:cNvSpPr>
            <a:spLocks noChangeArrowheads="1"/>
          </p:cNvSpPr>
          <p:nvPr/>
        </p:nvSpPr>
        <p:spPr bwMode="auto">
          <a:xfrm flipH="1">
            <a:off x="203200" y="157163"/>
            <a:ext cx="82550" cy="2555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AA9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 sz="2800">
              <a:latin typeface="Calibri" pitchFamily="34" charset="0"/>
            </a:endParaRPr>
          </a:p>
        </p:txBody>
      </p:sp>
      <p:sp>
        <p:nvSpPr>
          <p:cNvPr id="3077" name="AutoShape 18"/>
          <p:cNvSpPr>
            <a:spLocks noChangeArrowheads="1"/>
          </p:cNvSpPr>
          <p:nvPr/>
        </p:nvSpPr>
        <p:spPr bwMode="auto">
          <a:xfrm>
            <a:off x="128588" y="4337050"/>
            <a:ext cx="3529012" cy="3159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EF9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>
              <a:latin typeface="Calibri" pitchFamily="34" charset="0"/>
            </a:endParaRPr>
          </a:p>
        </p:txBody>
      </p:sp>
      <p:sp>
        <p:nvSpPr>
          <p:cNvPr id="3078" name="Text Box 19"/>
          <p:cNvSpPr txBox="1">
            <a:spLocks noChangeArrowheads="1"/>
          </p:cNvSpPr>
          <p:nvPr/>
        </p:nvSpPr>
        <p:spPr bwMode="auto">
          <a:xfrm>
            <a:off x="323850" y="4365625"/>
            <a:ext cx="2378075" cy="27463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200" b="1">
                <a:latin typeface="HYgprM" pitchFamily="18" charset="-127"/>
                <a:ea typeface="HYgprM" pitchFamily="18" charset="-127"/>
              </a:rPr>
              <a:t>이번 주 말씀</a:t>
            </a:r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（今週の説教聖句）</a:t>
            </a:r>
          </a:p>
        </p:txBody>
      </p:sp>
      <p:sp>
        <p:nvSpPr>
          <p:cNvPr id="3079" name="AutoShape 20"/>
          <p:cNvSpPr>
            <a:spLocks noChangeArrowheads="1"/>
          </p:cNvSpPr>
          <p:nvPr/>
        </p:nvSpPr>
        <p:spPr bwMode="auto">
          <a:xfrm flipH="1">
            <a:off x="228600" y="4408488"/>
            <a:ext cx="71438" cy="215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AA9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>
              <a:latin typeface="Calibri" pitchFamily="34" charset="0"/>
            </a:endParaRPr>
          </a:p>
        </p:txBody>
      </p:sp>
      <p:sp>
        <p:nvSpPr>
          <p:cNvPr id="3080" name="AutoShape 18"/>
          <p:cNvSpPr>
            <a:spLocks noChangeArrowheads="1"/>
          </p:cNvSpPr>
          <p:nvPr/>
        </p:nvSpPr>
        <p:spPr bwMode="auto">
          <a:xfrm>
            <a:off x="5148263" y="3429000"/>
            <a:ext cx="3529012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EF9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>
              <a:latin typeface="Calibri" pitchFamily="34" charset="0"/>
            </a:endParaRPr>
          </a:p>
        </p:txBody>
      </p:sp>
      <p:sp>
        <p:nvSpPr>
          <p:cNvPr id="3081" name="Text Box 19"/>
          <p:cNvSpPr txBox="1">
            <a:spLocks noChangeArrowheads="1"/>
          </p:cNvSpPr>
          <p:nvPr/>
        </p:nvSpPr>
        <p:spPr bwMode="auto">
          <a:xfrm>
            <a:off x="5286375" y="3338513"/>
            <a:ext cx="2952750" cy="4603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1429" tIns="45715" rIns="91429" bIns="45715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200" b="1">
                <a:latin typeface="HYgprM" pitchFamily="18" charset="-127"/>
                <a:ea typeface="HYgprM" pitchFamily="18" charset="-127"/>
              </a:rPr>
              <a:t>사도신경</a:t>
            </a:r>
            <a:r>
              <a:rPr lang="ja-JP" altLang="en-US" sz="1200" b="1">
                <a:latin typeface="Calibri" pitchFamily="34" charset="0"/>
                <a:ea typeface="ＭＳ Ｐ明朝" pitchFamily="18" charset="-128"/>
              </a:rPr>
              <a:t>（</a:t>
            </a:r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使徒信条</a:t>
            </a:r>
            <a:r>
              <a:rPr lang="ja-JP" altLang="en-US" sz="1200" b="1">
                <a:latin typeface="Calibri" pitchFamily="34" charset="0"/>
                <a:ea typeface="ＭＳ Ｐ明朝" pitchFamily="18" charset="-128"/>
              </a:rPr>
              <a:t>）</a:t>
            </a:r>
          </a:p>
        </p:txBody>
      </p:sp>
      <p:sp>
        <p:nvSpPr>
          <p:cNvPr id="3082" name="AutoShape 20"/>
          <p:cNvSpPr>
            <a:spLocks noChangeArrowheads="1"/>
          </p:cNvSpPr>
          <p:nvPr/>
        </p:nvSpPr>
        <p:spPr bwMode="auto">
          <a:xfrm flipH="1">
            <a:off x="5219700" y="3500438"/>
            <a:ext cx="71438" cy="215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AA9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>
              <a:latin typeface="Calibri" pitchFamily="34" charset="0"/>
            </a:endParaRPr>
          </a:p>
        </p:txBody>
      </p:sp>
      <p:pic>
        <p:nvPicPr>
          <p:cNvPr id="3083" name="Picture 9" descr="C:\Documents and Settings\hkim\Local Settings\Temporary Internet Files\Content.IE5\F29O0PGX\MCj041255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2813" y="3357563"/>
            <a:ext cx="409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テキスト ボックス 52"/>
          <p:cNvSpPr txBox="1">
            <a:spLocks noChangeArrowheads="1"/>
          </p:cNvSpPr>
          <p:nvPr/>
        </p:nvSpPr>
        <p:spPr bwMode="auto">
          <a:xfrm>
            <a:off x="314325" y="1023938"/>
            <a:ext cx="40084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>
                <a:latin typeface="굴림체" pitchFamily="49" charset="-127"/>
                <a:ea typeface="굴림체" pitchFamily="49" charset="-127"/>
              </a:rPr>
              <a:t>함께하는 기도</a:t>
            </a:r>
            <a:r>
              <a:rPr lang="ko-KR" altLang="en-US" sz="1000">
                <a:latin typeface="Calibri" pitchFamily="34" charset="0"/>
                <a:ea typeface="맑은 고딕" pitchFamily="50" charset="-127"/>
              </a:rPr>
              <a:t> 	</a:t>
            </a:r>
            <a:r>
              <a:rPr lang="ja-JP" altLang="en-US" sz="900">
                <a:latin typeface="ＭＳ Ｐゴシック" pitchFamily="34" charset="-128"/>
              </a:rPr>
              <a:t>みんな</a:t>
            </a:r>
            <a:r>
              <a:rPr lang="ja-JP" altLang="en-US" sz="800">
                <a:latin typeface="ＭＳ Ｐゴシック" pitchFamily="34" charset="-128"/>
              </a:rPr>
              <a:t>の</a:t>
            </a:r>
            <a:r>
              <a:rPr lang="ja-JP" altLang="en-US" sz="1000">
                <a:latin typeface="ＭＳ Ｐゴシック" pitchFamily="34" charset="-128"/>
              </a:rPr>
              <a:t>祈</a:t>
            </a:r>
            <a:r>
              <a:rPr lang="ja-JP" altLang="en-US" sz="900">
                <a:latin typeface="ＭＳ Ｐゴシック" pitchFamily="34" charset="-128"/>
              </a:rPr>
              <a:t>り</a:t>
            </a:r>
            <a:r>
              <a:rPr lang="en-US" altLang="ko-KR" sz="100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>
                <a:latin typeface="Calibri" pitchFamily="34" charset="0"/>
              </a:rPr>
              <a:t>            </a:t>
            </a:r>
            <a:r>
              <a:rPr lang="en-US" altLang="ja-JP" sz="1000">
                <a:latin typeface="Calibri" pitchFamily="34" charset="0"/>
              </a:rPr>
              <a:t>         </a:t>
            </a:r>
            <a:r>
              <a:rPr lang="en-US" altLang="ko-KR" sz="1000">
                <a:latin typeface="Calibri" pitchFamily="34" charset="0"/>
                <a:ea typeface="맑은 고딕" pitchFamily="50" charset="-127"/>
              </a:rPr>
              <a:t>	       </a:t>
            </a:r>
            <a:r>
              <a:rPr lang="ko-KR" altLang="en-US" sz="1000">
                <a:latin typeface="Calibri" pitchFamily="34" charset="0"/>
                <a:ea typeface="굴림" pitchFamily="50" charset="-127"/>
              </a:rPr>
              <a:t>다같이</a:t>
            </a:r>
            <a:r>
              <a:rPr lang="ja-JP" altLang="en-US" sz="1000">
                <a:latin typeface="ＭＳ Ｐゴシック" pitchFamily="34" charset="-128"/>
              </a:rPr>
              <a:t>（一緒に）</a:t>
            </a:r>
          </a:p>
        </p:txBody>
      </p:sp>
      <p:sp>
        <p:nvSpPr>
          <p:cNvPr id="3085" name="テキスト ボックス 58"/>
          <p:cNvSpPr txBox="1">
            <a:spLocks noChangeArrowheads="1"/>
          </p:cNvSpPr>
          <p:nvPr/>
        </p:nvSpPr>
        <p:spPr bwMode="auto">
          <a:xfrm>
            <a:off x="317500" y="2420938"/>
            <a:ext cx="3975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찬      양</a:t>
            </a:r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 dirty="0">
                <a:latin typeface="Calibri" pitchFamily="34" charset="0"/>
              </a:rPr>
              <a:t>賛        美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 </a:t>
            </a:r>
            <a:r>
              <a:rPr lang="ja-JP" altLang="en-US" sz="1000" dirty="0">
                <a:latin typeface="Calibri" pitchFamily="34" charset="0"/>
              </a:rPr>
              <a:t>	</a:t>
            </a:r>
            <a:r>
              <a:rPr lang="ko-KR" altLang="ja-JP" sz="1000" dirty="0">
                <a:latin typeface="Calibri" pitchFamily="34" charset="0"/>
              </a:rPr>
              <a:t>	</a:t>
            </a:r>
            <a:r>
              <a:rPr lang="en-US" altLang="ja-JP" sz="1000" dirty="0">
                <a:latin typeface="Calibri" pitchFamily="34" charset="0"/>
              </a:rPr>
              <a:t>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        </a:t>
            </a:r>
            <a:r>
              <a:rPr lang="ko-KR" altLang="en-US" sz="1000" dirty="0" err="1">
                <a:latin typeface="Calibri" pitchFamily="34" charset="0"/>
                <a:ea typeface="굴림" pitchFamily="50" charset="-127"/>
              </a:rPr>
              <a:t>브니엘</a:t>
            </a:r>
            <a:r>
              <a:rPr lang="ko-KR" altLang="en-US" sz="1000" dirty="0">
                <a:latin typeface="Calibri" pitchFamily="34" charset="0"/>
                <a:ea typeface="굴림" pitchFamily="50" charset="-127"/>
              </a:rPr>
              <a:t> </a:t>
            </a:r>
            <a:r>
              <a:rPr lang="ja-JP" altLang="en-US" sz="1000" dirty="0">
                <a:latin typeface="Calibri" pitchFamily="34" charset="0"/>
                <a:ea typeface="굴림" pitchFamily="50" charset="-127"/>
              </a:rPr>
              <a:t>聖歌隊</a:t>
            </a:r>
          </a:p>
        </p:txBody>
      </p:sp>
      <p:sp>
        <p:nvSpPr>
          <p:cNvPr id="3086" name="テキスト ボックス 60"/>
          <p:cNvSpPr txBox="1">
            <a:spLocks noChangeArrowheads="1"/>
          </p:cNvSpPr>
          <p:nvPr/>
        </p:nvSpPr>
        <p:spPr bwMode="auto">
          <a:xfrm>
            <a:off x="317500" y="2968625"/>
            <a:ext cx="4110038" cy="246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찬       양</a:t>
            </a:r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 dirty="0">
                <a:latin typeface="Calibri" pitchFamily="34" charset="0"/>
              </a:rPr>
              <a:t>賛        美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ko-KR" altLang="en-US" sz="1000" dirty="0" smtClean="0">
                <a:latin typeface="Calibri" pitchFamily="34" charset="0"/>
              </a:rPr>
              <a:t>아름다운 사랑을 나눠요</a:t>
            </a:r>
            <a:r>
              <a:rPr lang="ja-JP" altLang="en-US" sz="1000" dirty="0"/>
              <a:t>　</a:t>
            </a:r>
            <a:r>
              <a:rPr lang="ko-KR" altLang="en-US" sz="1000" dirty="0" smtClean="0">
                <a:ea typeface="굴림" pitchFamily="50" charset="-127"/>
              </a:rPr>
              <a:t>   </a:t>
            </a:r>
            <a:r>
              <a:rPr lang="ko-KR" altLang="en-US" sz="1000" dirty="0">
                <a:latin typeface="Calibri" pitchFamily="34" charset="0"/>
                <a:ea typeface="굴림" pitchFamily="50" charset="-127"/>
              </a:rPr>
              <a:t>다같이</a:t>
            </a:r>
            <a:r>
              <a:rPr lang="ja-JP" altLang="en-US" sz="1000" dirty="0">
                <a:latin typeface="Calibri" pitchFamily="34" charset="0"/>
              </a:rPr>
              <a:t>（一緒に）</a:t>
            </a:r>
          </a:p>
        </p:txBody>
      </p:sp>
      <p:sp>
        <p:nvSpPr>
          <p:cNvPr id="3087" name="Oval 22"/>
          <p:cNvSpPr>
            <a:spLocks noChangeArrowheads="1"/>
          </p:cNvSpPr>
          <p:nvPr/>
        </p:nvSpPr>
        <p:spPr bwMode="auto">
          <a:xfrm>
            <a:off x="71438" y="1035050"/>
            <a:ext cx="214312" cy="223838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88" name="Oval 23"/>
          <p:cNvSpPr>
            <a:spLocks noChangeArrowheads="1"/>
          </p:cNvSpPr>
          <p:nvPr/>
        </p:nvSpPr>
        <p:spPr bwMode="auto">
          <a:xfrm>
            <a:off x="71438" y="1293813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89" name="Oval 24"/>
          <p:cNvSpPr>
            <a:spLocks noChangeArrowheads="1"/>
          </p:cNvSpPr>
          <p:nvPr/>
        </p:nvSpPr>
        <p:spPr bwMode="auto">
          <a:xfrm>
            <a:off x="71438" y="1541463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0" name="Oval 22"/>
          <p:cNvSpPr>
            <a:spLocks noChangeArrowheads="1"/>
          </p:cNvSpPr>
          <p:nvPr/>
        </p:nvSpPr>
        <p:spPr bwMode="auto">
          <a:xfrm>
            <a:off x="71438" y="178593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1" name="Oval 23"/>
          <p:cNvSpPr>
            <a:spLocks noChangeArrowheads="1"/>
          </p:cNvSpPr>
          <p:nvPr/>
        </p:nvSpPr>
        <p:spPr bwMode="auto">
          <a:xfrm>
            <a:off x="71438" y="205263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5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2" name="Oval 24"/>
          <p:cNvSpPr>
            <a:spLocks noChangeArrowheads="1"/>
          </p:cNvSpPr>
          <p:nvPr/>
        </p:nvSpPr>
        <p:spPr bwMode="auto">
          <a:xfrm>
            <a:off x="71438" y="2430463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3" name="Oval 22"/>
          <p:cNvSpPr>
            <a:spLocks noChangeArrowheads="1"/>
          </p:cNvSpPr>
          <p:nvPr/>
        </p:nvSpPr>
        <p:spPr bwMode="auto">
          <a:xfrm>
            <a:off x="68263" y="270033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4" name="Oval 23"/>
          <p:cNvSpPr>
            <a:spLocks noChangeArrowheads="1"/>
          </p:cNvSpPr>
          <p:nvPr/>
        </p:nvSpPr>
        <p:spPr bwMode="auto">
          <a:xfrm>
            <a:off x="71438" y="296703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8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5" name="Oval 24"/>
          <p:cNvSpPr>
            <a:spLocks noChangeArrowheads="1"/>
          </p:cNvSpPr>
          <p:nvPr/>
        </p:nvSpPr>
        <p:spPr bwMode="auto">
          <a:xfrm>
            <a:off x="71438" y="322103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9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6" name="Oval 22"/>
          <p:cNvSpPr>
            <a:spLocks noChangeArrowheads="1"/>
          </p:cNvSpPr>
          <p:nvPr/>
        </p:nvSpPr>
        <p:spPr bwMode="auto">
          <a:xfrm>
            <a:off x="71438" y="3508375"/>
            <a:ext cx="214312" cy="223838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10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7" name="Oval 23"/>
          <p:cNvSpPr>
            <a:spLocks noChangeArrowheads="1"/>
          </p:cNvSpPr>
          <p:nvPr/>
        </p:nvSpPr>
        <p:spPr bwMode="auto">
          <a:xfrm>
            <a:off x="71438" y="3740150"/>
            <a:ext cx="214312" cy="223838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11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8" name="Oval 24"/>
          <p:cNvSpPr>
            <a:spLocks noChangeArrowheads="1"/>
          </p:cNvSpPr>
          <p:nvPr/>
        </p:nvSpPr>
        <p:spPr bwMode="auto">
          <a:xfrm>
            <a:off x="71438" y="4002088"/>
            <a:ext cx="214312" cy="223837"/>
          </a:xfrm>
          <a:prstGeom prst="ellipse">
            <a:avLst/>
          </a:prstGeom>
          <a:solidFill>
            <a:srgbClr val="1F5FA9"/>
          </a:solidFill>
          <a:ln w="9525">
            <a:noFill/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Calibri" pitchFamily="34" charset="0"/>
              </a:rPr>
              <a:t>12</a:t>
            </a:r>
            <a:endParaRPr lang="ja-JP" altLang="en-US" sz="100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46" name="直線コネクタ 45"/>
          <p:cNvCxnSpPr/>
          <p:nvPr/>
        </p:nvCxnSpPr>
        <p:spPr>
          <a:xfrm>
            <a:off x="131763" y="765175"/>
            <a:ext cx="3908425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00" name="テキスト ボックス 46"/>
          <p:cNvSpPr txBox="1">
            <a:spLocks noChangeArrowheads="1"/>
          </p:cNvSpPr>
          <p:nvPr/>
        </p:nvSpPr>
        <p:spPr bwMode="auto">
          <a:xfrm>
            <a:off x="0" y="549275"/>
            <a:ext cx="414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ja-JP" altLang="en-US" sz="900" b="1" dirty="0">
                <a:latin typeface="HG丸ｺﾞｼｯｸM-PRO" pitchFamily="50" charset="-128"/>
                <a:ea typeface="HG丸ｺﾞｼｯｸM-PRO" pitchFamily="50" charset="-128"/>
              </a:rPr>
              <a:t>午前</a:t>
            </a:r>
            <a:r>
              <a:rPr lang="en-US" altLang="ja-JP" sz="900" b="1" dirty="0">
                <a:latin typeface="HG丸ｺﾞｼｯｸM-PRO" pitchFamily="50" charset="-128"/>
                <a:ea typeface="HG丸ｺﾞｼｯｸM-PRO" pitchFamily="50" charset="-128"/>
              </a:rPr>
              <a:t>11:</a:t>
            </a:r>
            <a:r>
              <a:rPr lang="en-US" altLang="ko-KR" sz="900" b="1" dirty="0">
                <a:latin typeface="HG丸ｺﾞｼｯｸM-PRO" pitchFamily="50" charset="-128"/>
                <a:ea typeface="HG丸ｺﾞｼｯｸM-PRO" pitchFamily="50" charset="-128"/>
              </a:rPr>
              <a:t>20 </a:t>
            </a:r>
            <a:r>
              <a:rPr lang="ja-JP" altLang="en-US" sz="900" b="1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ko-KR" altLang="en-US" sz="900" dirty="0">
                <a:latin typeface="Calibri" pitchFamily="34" charset="0"/>
                <a:ea typeface="굴림" pitchFamily="50" charset="-127"/>
              </a:rPr>
              <a:t>찬양인도</a:t>
            </a:r>
            <a:r>
              <a:rPr lang="ja-JP" altLang="en-US" sz="900" dirty="0">
                <a:latin typeface="Calibri" pitchFamily="34" charset="0"/>
              </a:rPr>
              <a:t>（賛美指導）</a:t>
            </a:r>
            <a:r>
              <a:rPr lang="en-US" altLang="ja-JP" sz="900" dirty="0">
                <a:latin typeface="Calibri" pitchFamily="34" charset="0"/>
              </a:rPr>
              <a:t>-</a:t>
            </a:r>
            <a:r>
              <a:rPr lang="ko-KR" altLang="en-US" sz="900" dirty="0">
                <a:latin typeface="굴림" pitchFamily="50" charset="-127"/>
                <a:ea typeface="굴림" pitchFamily="50" charset="-127"/>
              </a:rPr>
              <a:t>이민정 </a:t>
            </a:r>
            <a:r>
              <a:rPr lang="ko-KR" altLang="en-US" sz="900" dirty="0">
                <a:latin typeface="Calibri" pitchFamily="34" charset="0"/>
              </a:rPr>
              <a:t>先生 </a:t>
            </a:r>
            <a:r>
              <a:rPr lang="ja-JP" altLang="en-US" sz="900" dirty="0">
                <a:latin typeface="Calibri" pitchFamily="34" charset="0"/>
              </a:rPr>
              <a:t> 　</a:t>
            </a:r>
            <a:r>
              <a:rPr lang="ko-KR" altLang="en-US" sz="900" dirty="0">
                <a:latin typeface="Calibri" pitchFamily="34" charset="0"/>
                <a:ea typeface="굴림" pitchFamily="50" charset="-127"/>
              </a:rPr>
              <a:t>예배</a:t>
            </a:r>
            <a:r>
              <a:rPr lang="ko-KR" altLang="en-US" sz="900" dirty="0">
                <a:latin typeface="맑은 고딕" pitchFamily="50" charset="-127"/>
                <a:ea typeface="굴림" pitchFamily="50" charset="-127"/>
              </a:rPr>
              <a:t>인도</a:t>
            </a:r>
            <a:r>
              <a:rPr lang="ja-JP" altLang="en-US" sz="900" dirty="0">
                <a:latin typeface="Calibri" pitchFamily="34" charset="0"/>
              </a:rPr>
              <a:t>（司会）</a:t>
            </a:r>
            <a:r>
              <a:rPr lang="en-US" altLang="ko-KR" sz="900" dirty="0" smtClean="0">
                <a:latin typeface="Calibri" pitchFamily="34" charset="0"/>
                <a:ea typeface="맑은 고딕" pitchFamily="50" charset="-127"/>
              </a:rPr>
              <a:t>-</a:t>
            </a:r>
            <a:r>
              <a:rPr lang="ko-KR" altLang="en-US" sz="900" dirty="0" smtClean="0">
                <a:latin typeface="Calibri" pitchFamily="34" charset="0"/>
                <a:ea typeface="맑은 고딕" pitchFamily="50" charset="-127"/>
              </a:rPr>
              <a:t>강태규</a:t>
            </a:r>
            <a:r>
              <a:rPr lang="ko-KR" altLang="en-US" sz="900" dirty="0" smtClean="0">
                <a:solidFill>
                  <a:srgbClr val="000000"/>
                </a:solidFill>
                <a:ea typeface="굴림" pitchFamily="50" charset="-127"/>
              </a:rPr>
              <a:t> </a:t>
            </a:r>
            <a:r>
              <a:rPr lang="ko-KR" altLang="en-US" sz="900" dirty="0">
                <a:latin typeface="굴림" pitchFamily="50" charset="-127"/>
                <a:ea typeface="굴림" pitchFamily="50" charset="-127"/>
              </a:rPr>
              <a:t>先生</a:t>
            </a:r>
          </a:p>
        </p:txBody>
      </p:sp>
      <p:sp>
        <p:nvSpPr>
          <p:cNvPr id="3101" name="テキスト ボックス 51"/>
          <p:cNvSpPr txBox="1">
            <a:spLocks noChangeArrowheads="1"/>
          </p:cNvSpPr>
          <p:nvPr/>
        </p:nvSpPr>
        <p:spPr bwMode="auto">
          <a:xfrm>
            <a:off x="0" y="765175"/>
            <a:ext cx="4714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ja-JP" altLang="en-US" sz="900" b="1">
                <a:latin typeface="굴림체" pitchFamily="49" charset="-127"/>
              </a:rPr>
              <a:t>　　　</a:t>
            </a:r>
            <a:r>
              <a:rPr lang="ko-KR" altLang="en-US" sz="900" b="1">
                <a:latin typeface="굴림체" pitchFamily="49" charset="-127"/>
                <a:ea typeface="굴림체" pitchFamily="49" charset="-127"/>
              </a:rPr>
              <a:t>예배를 위한 찬양</a:t>
            </a:r>
            <a:r>
              <a:rPr lang="ko-KR" altLang="en-US" sz="900">
                <a:latin typeface="Calibri" pitchFamily="34" charset="0"/>
                <a:ea typeface="맑은 고딕" pitchFamily="50" charset="-127"/>
              </a:rPr>
              <a:t> </a:t>
            </a:r>
            <a:r>
              <a:rPr lang="ja-JP" altLang="ko-KR" sz="900">
                <a:latin typeface="Calibri" pitchFamily="34" charset="0"/>
                <a:ea typeface="맑은 고딕" pitchFamily="50" charset="-127"/>
              </a:rPr>
              <a:t> </a:t>
            </a:r>
            <a:r>
              <a:rPr lang="ja-JP" altLang="en-US" sz="900">
                <a:latin typeface="ＭＳ Ｐゴシック" pitchFamily="34" charset="-128"/>
              </a:rPr>
              <a:t>礼拝</a:t>
            </a:r>
            <a:r>
              <a:rPr lang="ja-JP" altLang="en-US" sz="700">
                <a:latin typeface="ＭＳ Ｐゴシック" pitchFamily="34" charset="-128"/>
              </a:rPr>
              <a:t>のための</a:t>
            </a:r>
            <a:r>
              <a:rPr lang="ja-JP" altLang="en-US" sz="900">
                <a:latin typeface="ＭＳ Ｐゴシック" pitchFamily="34" charset="-128"/>
              </a:rPr>
              <a:t>賛美</a:t>
            </a:r>
            <a:r>
              <a:rPr lang="ja-JP" altLang="en-US" sz="1000">
                <a:latin typeface="ＭＳ Ｐゴシック" pitchFamily="34" charset="-128"/>
              </a:rPr>
              <a:t>   </a:t>
            </a:r>
            <a:r>
              <a:rPr lang="ja-JP" altLang="ko-KR" sz="1000">
                <a:latin typeface="Calibri" pitchFamily="34" charset="0"/>
              </a:rPr>
              <a:t>	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          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ko-KR" altLang="en-US" sz="1000">
                <a:latin typeface="굴림" pitchFamily="50" charset="-127"/>
                <a:ea typeface="굴림" pitchFamily="50" charset="-127"/>
              </a:rPr>
              <a:t>다같이</a:t>
            </a:r>
            <a:r>
              <a:rPr lang="ja-JP" altLang="en-US" sz="1000">
                <a:latin typeface="Calibri" pitchFamily="34" charset="0"/>
              </a:rPr>
              <a:t>（一緒に）</a:t>
            </a:r>
          </a:p>
        </p:txBody>
      </p:sp>
      <p:sp>
        <p:nvSpPr>
          <p:cNvPr id="3102" name="テキスト ボックス 54"/>
          <p:cNvSpPr txBox="1">
            <a:spLocks noChangeArrowheads="1"/>
          </p:cNvSpPr>
          <p:nvPr/>
        </p:nvSpPr>
        <p:spPr bwMode="auto">
          <a:xfrm>
            <a:off x="317500" y="1268413"/>
            <a:ext cx="40116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신 앙 고 백</a:t>
            </a:r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 dirty="0">
                <a:latin typeface="Calibri" pitchFamily="34" charset="0"/>
              </a:rPr>
              <a:t>信仰告白       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ko-KR" altLang="en-US" sz="900" b="1" dirty="0">
                <a:latin typeface="Calibri" pitchFamily="34" charset="0"/>
                <a:ea typeface="굴림" pitchFamily="50" charset="-127"/>
              </a:rPr>
              <a:t>사도신경</a:t>
            </a:r>
            <a:r>
              <a:rPr lang="ko-KR" altLang="en-US" sz="900" dirty="0">
                <a:latin typeface="Calibri" pitchFamily="34" charset="0"/>
                <a:ea typeface="맑은 고딕" pitchFamily="50" charset="-127"/>
              </a:rPr>
              <a:t> </a:t>
            </a:r>
            <a:r>
              <a:rPr lang="ja-JP" altLang="en-US" sz="900" dirty="0">
                <a:latin typeface="Calibri" pitchFamily="34" charset="0"/>
              </a:rPr>
              <a:t>使徒信条　</a:t>
            </a:r>
            <a:r>
              <a:rPr lang="en-US" altLang="ja-JP" sz="1000" dirty="0">
                <a:latin typeface="Calibri" pitchFamily="34" charset="0"/>
              </a:rPr>
              <a:t>      </a:t>
            </a:r>
            <a:r>
              <a:rPr lang="en-US" altLang="ko-KR" sz="1000" dirty="0">
                <a:latin typeface="Calibri" pitchFamily="34" charset="0"/>
              </a:rPr>
              <a:t>  </a:t>
            </a:r>
            <a:r>
              <a:rPr lang="ko-KR" altLang="en-US" sz="1000" dirty="0">
                <a:latin typeface="Calibri" pitchFamily="34" charset="0"/>
                <a:ea typeface="굴림" pitchFamily="50" charset="-127"/>
              </a:rPr>
              <a:t>다같이</a:t>
            </a:r>
            <a:r>
              <a:rPr lang="ja-JP" altLang="en-US" sz="1000" dirty="0">
                <a:latin typeface="Calibri" pitchFamily="34" charset="0"/>
              </a:rPr>
              <a:t>（一緒に）</a:t>
            </a:r>
          </a:p>
        </p:txBody>
      </p:sp>
      <p:sp>
        <p:nvSpPr>
          <p:cNvPr id="3103" name="テキスト ボックス 55"/>
          <p:cNvSpPr txBox="1">
            <a:spLocks noChangeArrowheads="1"/>
          </p:cNvSpPr>
          <p:nvPr/>
        </p:nvSpPr>
        <p:spPr bwMode="auto">
          <a:xfrm>
            <a:off x="317500" y="1527175"/>
            <a:ext cx="4038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찬             양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 dirty="0">
                <a:latin typeface="Calibri" pitchFamily="34" charset="0"/>
              </a:rPr>
              <a:t>賛         美  </a:t>
            </a:r>
            <a:r>
              <a:rPr lang="ja-JP" altLang="en-US" sz="1000" dirty="0" smtClean="0">
                <a:latin typeface="Calibri" pitchFamily="34" charset="0"/>
              </a:rPr>
              <a:t>            </a:t>
            </a:r>
            <a:r>
              <a:rPr lang="ko-KR" altLang="en-US" sz="1000" dirty="0" smtClean="0">
                <a:latin typeface="Calibri" pitchFamily="34" charset="0"/>
              </a:rPr>
              <a:t>구 원 열 차</a:t>
            </a:r>
            <a:r>
              <a:rPr lang="ko-KR" altLang="en-US" sz="1000" dirty="0" smtClean="0">
                <a:ea typeface="굴림" pitchFamily="50" charset="-127"/>
              </a:rPr>
              <a:t>               </a:t>
            </a:r>
            <a:r>
              <a:rPr lang="ko-KR" altLang="en-US" sz="1000" dirty="0" smtClean="0">
                <a:latin typeface="Calibri" pitchFamily="34" charset="0"/>
                <a:ea typeface="굴림" pitchFamily="50" charset="-127"/>
              </a:rPr>
              <a:t>다같이</a:t>
            </a:r>
            <a:r>
              <a:rPr lang="ja-JP" altLang="en-US" sz="1000" dirty="0">
                <a:latin typeface="Calibri" pitchFamily="34" charset="0"/>
              </a:rPr>
              <a:t>（一緒に）</a:t>
            </a:r>
          </a:p>
        </p:txBody>
      </p:sp>
      <p:sp>
        <p:nvSpPr>
          <p:cNvPr id="3104" name="テキスト ボックス 56"/>
          <p:cNvSpPr txBox="1">
            <a:spLocks noChangeArrowheads="1"/>
          </p:cNvSpPr>
          <p:nvPr/>
        </p:nvSpPr>
        <p:spPr bwMode="auto">
          <a:xfrm>
            <a:off x="317500" y="1773238"/>
            <a:ext cx="38227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기</a:t>
            </a:r>
            <a:r>
              <a:rPr lang="en-US" altLang="ko-KR" sz="1000" b="1" dirty="0">
                <a:latin typeface="굴림체" pitchFamily="49" charset="-127"/>
                <a:ea typeface="굴림체" pitchFamily="49" charset="-127"/>
              </a:rPr>
              <a:t>      </a:t>
            </a:r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도</a:t>
            </a:r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 </a:t>
            </a:r>
            <a:r>
              <a:rPr lang="en-US" altLang="ko-KR" sz="1000" dirty="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900" dirty="0">
                <a:latin typeface="Calibri" pitchFamily="34" charset="0"/>
              </a:rPr>
              <a:t>お</a:t>
            </a:r>
            <a:r>
              <a:rPr lang="ja-JP" altLang="en-US" sz="8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 祈 </a:t>
            </a:r>
            <a:r>
              <a:rPr lang="ja-JP" altLang="en-US" sz="800" dirty="0">
                <a:latin typeface="Calibri" pitchFamily="34" charset="0"/>
              </a:rPr>
              <a:t> </a:t>
            </a:r>
            <a:r>
              <a:rPr lang="ja-JP" altLang="en-US" sz="900" dirty="0">
                <a:latin typeface="Calibri" pitchFamily="34" charset="0"/>
              </a:rPr>
              <a:t>り </a:t>
            </a:r>
            <a:r>
              <a:rPr lang="ja-JP" altLang="ko-KR" sz="1000" dirty="0">
                <a:latin typeface="Calibri" pitchFamily="34" charset="0"/>
              </a:rPr>
              <a:t>	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ja-JP" altLang="en-US" sz="1000" dirty="0">
                <a:latin typeface="Calibri" pitchFamily="34" charset="0"/>
              </a:rPr>
              <a:t> </a:t>
            </a:r>
            <a:r>
              <a:rPr lang="ja-JP" altLang="ko-KR" sz="1000" dirty="0">
                <a:latin typeface="Calibri" pitchFamily="34" charset="0"/>
              </a:rPr>
              <a:t> </a:t>
            </a:r>
            <a:r>
              <a:rPr lang="en-US" altLang="ja-JP" sz="1000" dirty="0">
                <a:latin typeface="Calibri" pitchFamily="34" charset="0"/>
              </a:rPr>
              <a:t>     </a:t>
            </a:r>
            <a:r>
              <a:rPr lang="en-US" altLang="ko-KR" sz="1000" dirty="0">
                <a:latin typeface="Calibri" pitchFamily="34" charset="0"/>
              </a:rPr>
              <a:t>      </a:t>
            </a:r>
            <a:r>
              <a:rPr lang="en-US" altLang="ja-JP" sz="1000" dirty="0">
                <a:latin typeface="Calibri" pitchFamily="34" charset="0"/>
              </a:rPr>
              <a:t> </a:t>
            </a:r>
            <a:r>
              <a:rPr lang="en-US" altLang="ko-KR" sz="1000" dirty="0">
                <a:latin typeface="Calibri" pitchFamily="34" charset="0"/>
              </a:rPr>
              <a:t> </a:t>
            </a:r>
            <a:r>
              <a:rPr lang="ko-KR" altLang="en-US" sz="1000" dirty="0" smtClean="0">
                <a:latin typeface="Calibri" pitchFamily="34" charset="0"/>
              </a:rPr>
              <a:t>김형재</a:t>
            </a:r>
            <a:r>
              <a:rPr lang="ko-KR" altLang="en-US" sz="1000" dirty="0" smtClean="0">
                <a:latin typeface="Calibri" pitchFamily="34" charset="0"/>
                <a:ea typeface="굴림" pitchFamily="50" charset="-127"/>
              </a:rPr>
              <a:t> </a:t>
            </a:r>
            <a:r>
              <a:rPr lang="ko-KR" altLang="en-US" sz="1000" dirty="0">
                <a:latin typeface="Calibri" pitchFamily="34" charset="0"/>
                <a:ea typeface="굴림" pitchFamily="50" charset="-127"/>
              </a:rPr>
              <a:t>先生</a:t>
            </a:r>
            <a:endParaRPr lang="ja-JP" altLang="en-US" sz="1000" dirty="0">
              <a:latin typeface="Calibri" pitchFamily="34" charset="0"/>
            </a:endParaRPr>
          </a:p>
        </p:txBody>
      </p:sp>
      <p:sp>
        <p:nvSpPr>
          <p:cNvPr id="3105" name="テキスト ボックス 57"/>
          <p:cNvSpPr txBox="1">
            <a:spLocks noChangeArrowheads="1"/>
          </p:cNvSpPr>
          <p:nvPr/>
        </p:nvSpPr>
        <p:spPr bwMode="auto">
          <a:xfrm>
            <a:off x="323850" y="1989138"/>
            <a:ext cx="4144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b="1">
                <a:latin typeface="굴림체" pitchFamily="49" charset="-127"/>
                <a:ea typeface="굴림체" pitchFamily="49" charset="-127"/>
              </a:rPr>
              <a:t>말 씀 읽 기</a:t>
            </a:r>
            <a:r>
              <a:rPr lang="en-US" altLang="ko-KR" sz="100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>
                <a:latin typeface="Calibri" pitchFamily="34" charset="0"/>
              </a:rPr>
              <a:t>聖</a:t>
            </a:r>
            <a:r>
              <a:rPr lang="ko-KR" altLang="en-US" sz="1000">
                <a:latin typeface="Calibri" pitchFamily="34" charset="0"/>
                <a:ea typeface="맑은 고딕" pitchFamily="50" charset="-127"/>
              </a:rPr>
              <a:t>        </a:t>
            </a:r>
            <a:r>
              <a:rPr lang="ja-JP" altLang="en-US" sz="1000">
                <a:latin typeface="Calibri" pitchFamily="34" charset="0"/>
              </a:rPr>
              <a:t>書</a:t>
            </a:r>
            <a:r>
              <a:rPr lang="ja-JP" altLang="ko-KR" sz="1000">
                <a:latin typeface="Calibri" pitchFamily="34" charset="0"/>
              </a:rPr>
              <a:t>	</a:t>
            </a:r>
            <a:r>
              <a:rPr lang="en-US" altLang="ja-JP" sz="1000">
                <a:latin typeface="Calibri" pitchFamily="34" charset="0"/>
              </a:rPr>
              <a:t>     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                         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ko-KR" altLang="en-US" sz="1000">
                <a:latin typeface="Calibri" pitchFamily="34" charset="0"/>
                <a:ea typeface="굴림체" pitchFamily="49" charset="-127"/>
              </a:rPr>
              <a:t>다같이</a:t>
            </a:r>
            <a:r>
              <a:rPr lang="ja-JP" altLang="en-US" sz="1000">
                <a:latin typeface="Calibri" pitchFamily="34" charset="0"/>
              </a:rPr>
              <a:t>（一緒に）</a:t>
            </a:r>
            <a:endParaRPr lang="ko-KR" altLang="en-US" sz="1000">
              <a:latin typeface="Calibri" pitchFamily="34" charset="0"/>
              <a:ea typeface="맑은 고딕" pitchFamily="50" charset="-127"/>
            </a:endParaRPr>
          </a:p>
          <a:p>
            <a:r>
              <a:rPr lang="ja-JP" altLang="en-US" sz="100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ja-JP" altLang="ko-KR" sz="100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ja-JP" altLang="en-US" sz="100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ja-JP" altLang="ko-KR" sz="100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ja-JP" altLang="en-US" sz="1000">
                <a:latin typeface="맑은 고딕" pitchFamily="50" charset="-127"/>
                <a:ea typeface="맑은 고딕" pitchFamily="50" charset="-127"/>
              </a:rPr>
              <a:t>	</a:t>
            </a:r>
          </a:p>
        </p:txBody>
      </p:sp>
      <p:sp>
        <p:nvSpPr>
          <p:cNvPr id="3106" name="テキスト ボックス 59"/>
          <p:cNvSpPr txBox="1">
            <a:spLocks noChangeArrowheads="1"/>
          </p:cNvSpPr>
          <p:nvPr/>
        </p:nvSpPr>
        <p:spPr bwMode="auto">
          <a:xfrm>
            <a:off x="323850" y="2636838"/>
            <a:ext cx="4254500" cy="40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말 씀 </a:t>
            </a:r>
            <a:r>
              <a:rPr lang="ko-KR" altLang="en-US" sz="1000" b="1" dirty="0" err="1">
                <a:latin typeface="굴림체" pitchFamily="49" charset="-127"/>
                <a:ea typeface="굴림체" pitchFamily="49" charset="-127"/>
              </a:rPr>
              <a:t>듣</a:t>
            </a:r>
            <a:r>
              <a:rPr lang="ko-KR" altLang="en-US" sz="1000" b="1" dirty="0">
                <a:latin typeface="굴림체" pitchFamily="49" charset="-127"/>
                <a:ea typeface="굴림체" pitchFamily="49" charset="-127"/>
              </a:rPr>
              <a:t> 기</a:t>
            </a:r>
            <a:r>
              <a:rPr lang="ko-KR" altLang="en-US" sz="1000" dirty="0">
                <a:latin typeface="Calibri" pitchFamily="34" charset="0"/>
                <a:ea typeface="맑은 고딕" pitchFamily="50" charset="-127"/>
              </a:rPr>
              <a:t>       </a:t>
            </a:r>
            <a:r>
              <a:rPr lang="ko-KR" altLang="en-US" sz="1000" dirty="0" smtClean="0">
                <a:latin typeface="Calibri" pitchFamily="34" charset="0"/>
                <a:ea typeface="맑은 고딕" pitchFamily="50" charset="-127"/>
              </a:rPr>
              <a:t> </a:t>
            </a:r>
            <a:r>
              <a:rPr lang="ja-JP" altLang="en-US" sz="1000" dirty="0" smtClean="0">
                <a:latin typeface="Calibri" pitchFamily="34" charset="0"/>
              </a:rPr>
              <a:t>お話し </a:t>
            </a:r>
            <a:r>
              <a:rPr lang="ko-KR" altLang="en-US" sz="1000" dirty="0" smtClean="0">
                <a:latin typeface="Calibri" pitchFamily="34" charset="0"/>
                <a:ea typeface="굴림" pitchFamily="50" charset="-127"/>
              </a:rPr>
              <a:t>성전을 깨끗하게 하신 </a:t>
            </a:r>
            <a:r>
              <a:rPr lang="ko-KR" altLang="en-US" sz="1000" dirty="0">
                <a:latin typeface="Calibri" pitchFamily="34" charset="0"/>
                <a:ea typeface="굴림" pitchFamily="50" charset="-127"/>
              </a:rPr>
              <a:t>예수님</a:t>
            </a:r>
            <a:r>
              <a:rPr lang="en-US" altLang="ko-KR" sz="900" dirty="0">
                <a:latin typeface="Calibri" pitchFamily="34" charset="0"/>
                <a:ea typeface="굴림" pitchFamily="50" charset="-127"/>
              </a:rPr>
              <a:t> </a:t>
            </a:r>
            <a:r>
              <a:rPr lang="en-US" altLang="ko-KR" sz="900" dirty="0" smtClean="0">
                <a:latin typeface="Calibri" pitchFamily="34" charset="0"/>
                <a:ea typeface="굴림" pitchFamily="50" charset="-127"/>
              </a:rPr>
              <a:t>  </a:t>
            </a:r>
            <a:r>
              <a:rPr lang="ko-KR" altLang="en-US" sz="1000" dirty="0" smtClean="0">
                <a:latin typeface="ＭＳ Ｐゴシック" pitchFamily="34" charset="-128"/>
                <a:ea typeface="굴림" pitchFamily="50" charset="-127"/>
              </a:rPr>
              <a:t>김요셉 </a:t>
            </a:r>
            <a:r>
              <a:rPr lang="ko-KR" altLang="en-US" sz="1000" dirty="0">
                <a:latin typeface="ＭＳ Ｐゴシック" pitchFamily="34" charset="-128"/>
                <a:ea typeface="굴림" pitchFamily="50" charset="-127"/>
              </a:rPr>
              <a:t>전도사</a:t>
            </a:r>
            <a:endParaRPr lang="ko-KR" altLang="ja-JP" sz="1000" dirty="0">
              <a:latin typeface="ＭＳ Ｐゴシック" pitchFamily="34" charset="-128"/>
              <a:ea typeface="굴림" pitchFamily="50" charset="-127"/>
            </a:endParaRPr>
          </a:p>
          <a:p>
            <a:r>
              <a:rPr lang="ja-JP" altLang="en-US" sz="1000" dirty="0">
                <a:latin typeface="Calibri" pitchFamily="34" charset="0"/>
              </a:rPr>
              <a:t>　　　　　　　　　　</a:t>
            </a:r>
            <a:r>
              <a:rPr lang="ja-JP" altLang="en-US" sz="1000" dirty="0" smtClean="0">
                <a:latin typeface="Calibri" pitchFamily="34" charset="0"/>
              </a:rPr>
              <a:t>　　　　神殿から商人を追い出したイ</a:t>
            </a:r>
            <a:r>
              <a:rPr lang="ja-JP" altLang="en-US" sz="1000" dirty="0">
                <a:latin typeface="Calibri" pitchFamily="34" charset="0"/>
              </a:rPr>
              <a:t>エス様</a:t>
            </a:r>
            <a:endParaRPr lang="ko-KR" altLang="en-US" sz="1000" dirty="0">
              <a:latin typeface="Calibri" pitchFamily="34" charset="0"/>
            </a:endParaRPr>
          </a:p>
        </p:txBody>
      </p:sp>
      <p:sp>
        <p:nvSpPr>
          <p:cNvPr id="3107" name="テキスト ボックス 61"/>
          <p:cNvSpPr txBox="1">
            <a:spLocks noChangeArrowheads="1"/>
          </p:cNvSpPr>
          <p:nvPr/>
        </p:nvSpPr>
        <p:spPr bwMode="auto">
          <a:xfrm>
            <a:off x="323850" y="3213100"/>
            <a:ext cx="40655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>
                <a:latin typeface="Calibri" pitchFamily="34" charset="0"/>
                <a:ea typeface="맑은 고딕" pitchFamily="50" charset="-127"/>
              </a:rPr>
              <a:t>봉              헌</a:t>
            </a:r>
            <a:r>
              <a:rPr lang="en-US" altLang="ko-KR" sz="100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>
                <a:latin typeface="Calibri" pitchFamily="34" charset="0"/>
              </a:rPr>
              <a:t>献</a:t>
            </a:r>
            <a:r>
              <a:rPr lang="ko-KR" altLang="en-US" sz="1000">
                <a:latin typeface="Calibri" pitchFamily="34" charset="0"/>
                <a:ea typeface="맑은 고딕" pitchFamily="50" charset="-127"/>
              </a:rPr>
              <a:t>        </a:t>
            </a:r>
            <a:r>
              <a:rPr lang="ja-JP" altLang="en-US" sz="1000">
                <a:latin typeface="Calibri" pitchFamily="34" charset="0"/>
              </a:rPr>
              <a:t>金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 </a:t>
            </a:r>
            <a:r>
              <a:rPr lang="en-US" altLang="ja-JP" sz="1000">
                <a:latin typeface="Calibri" pitchFamily="34" charset="0"/>
              </a:rPr>
              <a:t> 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en-US" altLang="ko-KR" sz="1000">
                <a:latin typeface="Calibri" pitchFamily="34" charset="0"/>
                <a:ea typeface="ＭＳ Ｐ明朝" pitchFamily="18" charset="-128"/>
              </a:rPr>
              <a:t>	     </a:t>
            </a:r>
            <a:r>
              <a:rPr lang="en-US" altLang="ja-JP" sz="1000">
                <a:latin typeface="Calibri" pitchFamily="34" charset="0"/>
              </a:rPr>
              <a:t> </a:t>
            </a:r>
            <a:r>
              <a:rPr lang="en-US" altLang="ko-KR" sz="1000">
                <a:latin typeface="Calibri" pitchFamily="34" charset="0"/>
              </a:rPr>
              <a:t>   </a:t>
            </a:r>
            <a:r>
              <a:rPr lang="ko-KR" altLang="en-US" sz="1000">
                <a:latin typeface="Calibri" pitchFamily="34" charset="0"/>
                <a:ea typeface="굴림" pitchFamily="50" charset="-127"/>
              </a:rPr>
              <a:t>다같이</a:t>
            </a:r>
            <a:r>
              <a:rPr lang="ja-JP" altLang="en-US" sz="1000">
                <a:latin typeface="Calibri" pitchFamily="34" charset="0"/>
              </a:rPr>
              <a:t>（一緒に）</a:t>
            </a:r>
          </a:p>
        </p:txBody>
      </p:sp>
      <p:sp>
        <p:nvSpPr>
          <p:cNvPr id="3108" name="テキスト ボックス 62"/>
          <p:cNvSpPr txBox="1">
            <a:spLocks noChangeArrowheads="1"/>
          </p:cNvSpPr>
          <p:nvPr/>
        </p:nvSpPr>
        <p:spPr bwMode="auto">
          <a:xfrm>
            <a:off x="323850" y="3500438"/>
            <a:ext cx="4248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000" b="1">
                <a:latin typeface="굴림체" pitchFamily="49" charset="-127"/>
                <a:ea typeface="굴림체" pitchFamily="49" charset="-127"/>
              </a:rPr>
              <a:t>봉 헌 기 도</a:t>
            </a:r>
            <a:r>
              <a:rPr lang="ko-KR" altLang="en-US" sz="1000">
                <a:latin typeface="Calibri" pitchFamily="34" charset="0"/>
                <a:ea typeface="맑은 고딕" pitchFamily="50" charset="-127"/>
              </a:rPr>
              <a:t> </a:t>
            </a:r>
            <a:r>
              <a:rPr lang="en-US" altLang="ko-KR" sz="100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>
                <a:latin typeface="Calibri" pitchFamily="34" charset="0"/>
              </a:rPr>
              <a:t>献金</a:t>
            </a:r>
            <a:r>
              <a:rPr lang="ja-JP" altLang="en-US" sz="900">
                <a:latin typeface="Calibri" pitchFamily="34" charset="0"/>
              </a:rPr>
              <a:t>の</a:t>
            </a:r>
            <a:r>
              <a:rPr lang="ja-JP" altLang="en-US" sz="1000">
                <a:latin typeface="Calibri" pitchFamily="34" charset="0"/>
              </a:rPr>
              <a:t>祈</a:t>
            </a:r>
            <a:r>
              <a:rPr lang="ja-JP" altLang="en-US" sz="900">
                <a:latin typeface="Calibri" pitchFamily="34" charset="0"/>
              </a:rPr>
              <a:t>り   </a:t>
            </a:r>
            <a:r>
              <a:rPr lang="ja-JP" altLang="en-US" sz="1000">
                <a:latin typeface="Calibri" pitchFamily="34" charset="0"/>
              </a:rPr>
              <a:t>              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	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ko-KR" altLang="en-US" sz="900">
                <a:latin typeface="Calibri" pitchFamily="34" charset="0"/>
                <a:ea typeface="굴림" pitchFamily="50" charset="-127"/>
              </a:rPr>
              <a:t>예배인도자</a:t>
            </a:r>
            <a:r>
              <a:rPr lang="ja-JP" altLang="en-US" sz="900">
                <a:latin typeface="Calibri" pitchFamily="34" charset="0"/>
                <a:ea typeface="굴림" pitchFamily="50" charset="-127"/>
              </a:rPr>
              <a:t>司会者）</a:t>
            </a:r>
          </a:p>
        </p:txBody>
      </p:sp>
      <p:sp>
        <p:nvSpPr>
          <p:cNvPr id="3109" name="テキスト ボックス 63"/>
          <p:cNvSpPr txBox="1">
            <a:spLocks noChangeArrowheads="1"/>
          </p:cNvSpPr>
          <p:nvPr/>
        </p:nvSpPr>
        <p:spPr bwMode="auto">
          <a:xfrm>
            <a:off x="317500" y="3978275"/>
            <a:ext cx="3749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>
                <a:latin typeface="굴림체" pitchFamily="49" charset="-127"/>
                <a:ea typeface="굴림체" pitchFamily="49" charset="-127"/>
              </a:rPr>
              <a:t>광        고 </a:t>
            </a:r>
            <a:r>
              <a:rPr lang="ko-KR" altLang="en-US" sz="1000">
                <a:latin typeface="Calibri" pitchFamily="34" charset="0"/>
                <a:ea typeface="맑은 고딕" pitchFamily="50" charset="-127"/>
              </a:rPr>
              <a:t>	</a:t>
            </a:r>
            <a:r>
              <a:rPr lang="ja-JP" altLang="en-US" sz="1000">
                <a:latin typeface="Calibri" pitchFamily="34" charset="0"/>
              </a:rPr>
              <a:t>お知らせ                          </a:t>
            </a:r>
            <a:r>
              <a:rPr lang="ja-JP" altLang="ko-KR" sz="1000">
                <a:latin typeface="Calibri" pitchFamily="34" charset="0"/>
              </a:rPr>
              <a:t>	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ja-JP" altLang="ko-KR" sz="1000">
                <a:latin typeface="Calibri" pitchFamily="34" charset="0"/>
              </a:rPr>
              <a:t> </a:t>
            </a:r>
            <a:r>
              <a:rPr lang="ja-JP" altLang="en-US" sz="1000">
                <a:latin typeface="Calibri" pitchFamily="34" charset="0"/>
              </a:rPr>
              <a:t> </a:t>
            </a:r>
            <a:r>
              <a:rPr lang="ko-KR" altLang="en-US" sz="1000">
                <a:latin typeface="Calibri" pitchFamily="34" charset="0"/>
              </a:rPr>
              <a:t> </a:t>
            </a:r>
            <a:r>
              <a:rPr lang="ko-KR" altLang="en-US" sz="1000">
                <a:latin typeface="Calibri" pitchFamily="34" charset="0"/>
                <a:ea typeface="굴림" pitchFamily="50" charset="-127"/>
              </a:rPr>
              <a:t>     총무 </a:t>
            </a:r>
            <a:r>
              <a:rPr lang="ja-JP" altLang="en-US" sz="1000">
                <a:latin typeface="Calibri" pitchFamily="34" charset="0"/>
              </a:rPr>
              <a:t>先生</a:t>
            </a:r>
          </a:p>
        </p:txBody>
      </p:sp>
      <p:sp>
        <p:nvSpPr>
          <p:cNvPr id="3110" name="テキスト ボックス 64"/>
          <p:cNvSpPr txBox="1">
            <a:spLocks noChangeArrowheads="1"/>
          </p:cNvSpPr>
          <p:nvPr/>
        </p:nvSpPr>
        <p:spPr bwMode="auto">
          <a:xfrm>
            <a:off x="317500" y="3716338"/>
            <a:ext cx="41640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>
            <a:spAutoFit/>
          </a:bodyPr>
          <a:lstStyle/>
          <a:p>
            <a:r>
              <a:rPr lang="ko-KR" altLang="en-US" sz="1000" b="1">
                <a:latin typeface="굴림" pitchFamily="50" charset="-127"/>
                <a:ea typeface="굴림" pitchFamily="50" charset="-127"/>
              </a:rPr>
              <a:t>주  기  도  문</a:t>
            </a:r>
            <a:r>
              <a:rPr lang="ko-KR" altLang="en-US" sz="1000">
                <a:latin typeface="굴림" pitchFamily="50" charset="-127"/>
                <a:ea typeface="굴림" pitchFamily="50" charset="-127"/>
              </a:rPr>
              <a:t> 	主の祈り		       다같이</a:t>
            </a:r>
            <a:r>
              <a:rPr lang="en-US" altLang="ko-KR" sz="100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>
                <a:latin typeface="굴림" pitchFamily="50" charset="-127"/>
                <a:ea typeface="굴림" pitchFamily="50" charset="-127"/>
              </a:rPr>
              <a:t>一緒に）</a:t>
            </a:r>
          </a:p>
        </p:txBody>
      </p:sp>
      <p:sp>
        <p:nvSpPr>
          <p:cNvPr id="3111" name="テキスト ボックス 74"/>
          <p:cNvSpPr txBox="1">
            <a:spLocks noChangeArrowheads="1"/>
          </p:cNvSpPr>
          <p:nvPr/>
        </p:nvSpPr>
        <p:spPr bwMode="auto">
          <a:xfrm>
            <a:off x="5143500" y="5416550"/>
            <a:ext cx="40005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我は天地の造り主、全能の父なる神を信ず。</a:t>
            </a:r>
            <a:endParaRPr lang="ja-JP" altLang="ko-KR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我はその独り子、我らの主、イエス・キリストを信ず。</a:t>
            </a:r>
            <a:endParaRPr lang="ja-JP" altLang="ko-KR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主は聖霊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せいれい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によりてやどり、おとめマリヤより生まれ、</a:t>
            </a:r>
            <a:endParaRPr lang="en-US" altLang="ja-JP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ポンテオ・ピラトのもとに苦しみを受け、十字架につけられ、</a:t>
            </a:r>
            <a:endParaRPr lang="en-US" altLang="ja-JP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死にて葬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ほうむ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られ、陰府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よみ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にくだり、</a:t>
            </a:r>
            <a:endParaRPr lang="en-US" altLang="ja-JP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三日目に死人の内よりよみがえり、</a:t>
            </a:r>
            <a:endParaRPr lang="en-US" altLang="ja-JP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天にのぼり、全能の父なる神の右に座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ざ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したまえり。</a:t>
            </a:r>
            <a:endParaRPr lang="ja-JP" altLang="ko-KR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かしこよりきたりて生ける者と死にたる者とを審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さば</a:t>
            </a:r>
            <a:r>
              <a:rPr lang="en-US" altLang="ja-JP" sz="8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きたまわん。</a:t>
            </a:r>
            <a:endParaRPr lang="ja-JP" altLang="ko-KR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我は聖霊を信ず、聖なる公同の教会、聖徒の交わり、罪のゆるし、</a:t>
            </a:r>
            <a:endParaRPr lang="en-US" altLang="ja-JP" sz="80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からだのよみがえり、とこしえの命を信ず。アーメン</a:t>
            </a:r>
          </a:p>
        </p:txBody>
      </p:sp>
      <p:sp>
        <p:nvSpPr>
          <p:cNvPr id="3112" name="Text Box 202"/>
          <p:cNvSpPr txBox="1">
            <a:spLocks noChangeArrowheads="1"/>
          </p:cNvSpPr>
          <p:nvPr/>
        </p:nvSpPr>
        <p:spPr bwMode="auto">
          <a:xfrm>
            <a:off x="5076825" y="3789363"/>
            <a:ext cx="4214813" cy="166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전능하사 천지를 만드신 하나님 아버지를 내가 믿사오며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800">
              <a:latin typeface="굴림" pitchFamily="50" charset="-127"/>
              <a:ea typeface="굴림" pitchFamily="50" charset="-127"/>
            </a:endParaRP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그 외아들 우리 주 예수 그리스도를 믿사오니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이는 성령으로 잉태하사 동정녀 마리아에게 나시고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본디오 빌라도에게 고난을 받으사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십자가에 못 박혀 죽으시고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장사한지 사흘 만에 죽은 자 가운데서 다시 살아나시며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 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하늘에 오르사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전능하신 하나님 우편에 앉아 계시다가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 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저리로서 </a:t>
            </a:r>
            <a:r>
              <a:rPr lang="ja-JP" altLang="en-US" sz="800">
                <a:latin typeface="굴림" pitchFamily="50" charset="-127"/>
                <a:ea typeface="굴림" pitchFamily="50" charset="-127"/>
              </a:rPr>
              <a:t>산</a:t>
            </a:r>
            <a:r>
              <a:rPr lang="ja-JP" altLang="en-US" sz="800">
                <a:latin typeface="굴림" pitchFamily="50" charset="-127"/>
              </a:rPr>
              <a:t>　</a:t>
            </a:r>
            <a:r>
              <a:rPr lang="ja-JP" altLang="en-US" sz="800">
                <a:latin typeface="굴림" pitchFamily="50" charset="-127"/>
                <a:ea typeface="굴림" pitchFamily="50" charset="-127"/>
              </a:rPr>
              <a:t>자와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 </a:t>
            </a:r>
            <a:r>
              <a:rPr lang="ja-JP" altLang="en-US" sz="800">
                <a:latin typeface="굴림" pitchFamily="50" charset="-127"/>
                <a:ea typeface="굴림" pitchFamily="50" charset="-127"/>
              </a:rPr>
              <a:t>죽은</a:t>
            </a:r>
            <a:r>
              <a:rPr lang="ja-JP" altLang="en-US" sz="800">
                <a:latin typeface="굴림" pitchFamily="50" charset="-127"/>
              </a:rPr>
              <a:t>　</a:t>
            </a:r>
            <a:r>
              <a:rPr lang="ja-JP" altLang="en-US" sz="800">
                <a:latin typeface="굴림" pitchFamily="50" charset="-127"/>
                <a:ea typeface="굴림" pitchFamily="50" charset="-127"/>
              </a:rPr>
              <a:t>자를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 심판하러 오시리라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성령을 믿사오며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거룩한 공회와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성도가 서로 교통하는 것과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죄를 사하여 주시는 것과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몸이 다시 사는 것과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, </a:t>
            </a:r>
          </a:p>
          <a:p>
            <a:pPr>
              <a:lnSpc>
                <a:spcPts val="800"/>
              </a:lnSpc>
              <a:spcBef>
                <a:spcPct val="50000"/>
              </a:spcBef>
            </a:pPr>
            <a:r>
              <a:rPr lang="ko-KR" altLang="en-US" sz="800">
                <a:latin typeface="굴림" pitchFamily="50" charset="-127"/>
                <a:ea typeface="굴림" pitchFamily="50" charset="-127"/>
              </a:rPr>
              <a:t>영원히 사는 것을 믿사옵나이다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.  </a:t>
            </a:r>
            <a:r>
              <a:rPr lang="ko-KR" altLang="en-US" sz="800">
                <a:latin typeface="굴림" pitchFamily="50" charset="-127"/>
                <a:ea typeface="굴림" pitchFamily="50" charset="-127"/>
              </a:rPr>
              <a:t>아멘</a:t>
            </a:r>
            <a:r>
              <a:rPr lang="en-US" altLang="ko-KR" sz="800">
                <a:latin typeface="굴림" pitchFamily="50" charset="-127"/>
                <a:ea typeface="굴림" pitchFamily="50" charset="-127"/>
              </a:rPr>
              <a:t>.</a:t>
            </a:r>
            <a:r>
              <a:rPr lang="en-US" altLang="ko-KR" sz="800" b="1"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800" b="1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113" name="Text Box 203"/>
          <p:cNvSpPr txBox="1">
            <a:spLocks noChangeArrowheads="1"/>
          </p:cNvSpPr>
          <p:nvPr/>
        </p:nvSpPr>
        <p:spPr bwMode="auto">
          <a:xfrm>
            <a:off x="1042988" y="2133600"/>
            <a:ext cx="287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ctr"/>
            <a:r>
              <a:rPr lang="ja-JP" altLang="en-US" sz="1000" dirty="0" smtClean="0"/>
              <a:t>ヨハネ</a:t>
            </a:r>
            <a:r>
              <a:rPr lang="ja-JP" altLang="ko-KR" sz="1000" dirty="0" smtClean="0"/>
              <a:t>に</a:t>
            </a:r>
            <a:r>
              <a:rPr lang="ja-JP" altLang="ko-KR" sz="1000" dirty="0"/>
              <a:t>よる</a:t>
            </a:r>
            <a:r>
              <a:rPr lang="ja-JP" altLang="ko-KR" sz="1000" dirty="0">
                <a:ea typeface="굴림" pitchFamily="50" charset="-127"/>
              </a:rPr>
              <a:t>福音書 </a:t>
            </a:r>
            <a:r>
              <a:rPr lang="ja-JP" altLang="en-US" sz="1000" dirty="0">
                <a:ea typeface="굴림" pitchFamily="50" charset="-127"/>
              </a:rPr>
              <a:t>２</a:t>
            </a:r>
            <a:r>
              <a:rPr lang="ja-JP" altLang="ko-KR" sz="1000" dirty="0" smtClean="0">
                <a:ea typeface="굴림" pitchFamily="50" charset="-127"/>
              </a:rPr>
              <a:t>章 </a:t>
            </a:r>
            <a:r>
              <a:rPr lang="en-US" altLang="ja-JP" sz="1000" dirty="0" smtClean="0">
                <a:ea typeface="굴림" pitchFamily="50" charset="-127"/>
              </a:rPr>
              <a:t>13~22</a:t>
            </a:r>
            <a:r>
              <a:rPr lang="ja-JP" altLang="ko-KR" sz="1000" dirty="0" smtClean="0">
                <a:ea typeface="굴림" pitchFamily="50" charset="-127"/>
              </a:rPr>
              <a:t>節</a:t>
            </a:r>
            <a:endParaRPr lang="ja-JP" altLang="ko-KR" sz="1000" dirty="0">
              <a:ea typeface="굴림" pitchFamily="50" charset="-127"/>
            </a:endParaRPr>
          </a:p>
        </p:txBody>
      </p:sp>
      <p:cxnSp>
        <p:nvCxnSpPr>
          <p:cNvPr id="2" name="直線コネクタ 45"/>
          <p:cNvCxnSpPr/>
          <p:nvPr/>
        </p:nvCxnSpPr>
        <p:spPr>
          <a:xfrm>
            <a:off x="107950" y="4292600"/>
            <a:ext cx="3908425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15" name="AutoShape 18"/>
          <p:cNvSpPr>
            <a:spLocks noChangeArrowheads="1"/>
          </p:cNvSpPr>
          <p:nvPr/>
        </p:nvSpPr>
        <p:spPr bwMode="auto">
          <a:xfrm>
            <a:off x="5076825" y="46038"/>
            <a:ext cx="3857625" cy="358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EF9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3366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endParaRPr lang="ja-JP" altLang="en-US">
              <a:latin typeface="Calibri" pitchFamily="34" charset="0"/>
            </a:endParaRPr>
          </a:p>
        </p:txBody>
      </p:sp>
      <p:sp>
        <p:nvSpPr>
          <p:cNvPr id="3116" name="Text Box 19"/>
          <p:cNvSpPr txBox="1">
            <a:spLocks noChangeArrowheads="1"/>
          </p:cNvSpPr>
          <p:nvPr/>
        </p:nvSpPr>
        <p:spPr bwMode="auto">
          <a:xfrm>
            <a:off x="5108575" y="103188"/>
            <a:ext cx="3856038" cy="27463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r>
              <a:rPr lang="ko-KR" altLang="en-US" sz="1200" b="1">
                <a:latin typeface="HYgprM" pitchFamily="18" charset="-127"/>
                <a:ea typeface="HYgprM" pitchFamily="18" charset="-127"/>
              </a:rPr>
              <a:t>    함께하는 기도</a:t>
            </a:r>
            <a:r>
              <a:rPr lang="ja-JP" altLang="en-US" sz="1200" b="1">
                <a:latin typeface="HGP創英角ｺﾞｼｯｸUB" pitchFamily="50" charset="-128"/>
                <a:ea typeface="맑은 고딕" pitchFamily="50" charset="-127"/>
              </a:rPr>
              <a:t>　　　　</a:t>
            </a:r>
            <a:r>
              <a:rPr lang="ja-JP" altLang="ko-KR" sz="1200" b="1">
                <a:latin typeface="HGP創英角ｺﾞｼｯｸUB" pitchFamily="50" charset="-128"/>
                <a:ea typeface="맑은 고딕" pitchFamily="50" charset="-127"/>
              </a:rPr>
              <a:t> </a:t>
            </a:r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みんなの祈り</a:t>
            </a:r>
          </a:p>
        </p:txBody>
      </p:sp>
      <p:sp>
        <p:nvSpPr>
          <p:cNvPr id="3117" name="AutoShape 20"/>
          <p:cNvSpPr>
            <a:spLocks noChangeArrowheads="1"/>
          </p:cNvSpPr>
          <p:nvPr/>
        </p:nvSpPr>
        <p:spPr bwMode="auto">
          <a:xfrm flipH="1">
            <a:off x="5148263" y="115888"/>
            <a:ext cx="71437" cy="2174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AA9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91429" tIns="45715" rIns="91429" bIns="45715" anchor="ctr"/>
          <a:lstStyle/>
          <a:p>
            <a:pPr>
              <a:lnSpc>
                <a:spcPct val="250000"/>
              </a:lnSpc>
            </a:pPr>
            <a:endParaRPr lang="ja-JP" altLang="en-US">
              <a:latin typeface="Calibri" pitchFamily="34" charset="0"/>
            </a:endParaRPr>
          </a:p>
        </p:txBody>
      </p:sp>
      <p:sp>
        <p:nvSpPr>
          <p:cNvPr id="3118" name="Text Box 409"/>
          <p:cNvSpPr txBox="1">
            <a:spLocks noChangeArrowheads="1"/>
          </p:cNvSpPr>
          <p:nvPr/>
        </p:nvSpPr>
        <p:spPr bwMode="auto">
          <a:xfrm>
            <a:off x="1908175" y="1989138"/>
            <a:ext cx="13620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o-KR" altLang="en-US" sz="1000" dirty="0" smtClean="0">
                <a:ea typeface="굴림" pitchFamily="50" charset="-127"/>
              </a:rPr>
              <a:t>요한복음 </a:t>
            </a:r>
            <a:r>
              <a:rPr lang="en-US" altLang="ko-KR" sz="1000" dirty="0" smtClean="0">
                <a:ea typeface="굴림" pitchFamily="50" charset="-127"/>
              </a:rPr>
              <a:t>2:13~22</a:t>
            </a:r>
            <a:endParaRPr lang="ko-KR" altLang="en-US" sz="1000" dirty="0">
              <a:ea typeface="굴림" pitchFamily="50" charset="-127"/>
            </a:endParaRPr>
          </a:p>
        </p:txBody>
      </p:sp>
      <p:sp>
        <p:nvSpPr>
          <p:cNvPr id="3119" name="Text Box 409"/>
          <p:cNvSpPr txBox="1">
            <a:spLocks noChangeArrowheads="1"/>
          </p:cNvSpPr>
          <p:nvPr/>
        </p:nvSpPr>
        <p:spPr bwMode="auto">
          <a:xfrm>
            <a:off x="1835150" y="3213100"/>
            <a:ext cx="143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5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학년 </a:t>
            </a:r>
            <a:r>
              <a:rPr lang="en-US" altLang="ko-KR" sz="1000" dirty="0" smtClean="0">
                <a:latin typeface="굴림" pitchFamily="50" charset="-127"/>
                <a:ea typeface="굴림" pitchFamily="50" charset="-127"/>
              </a:rPr>
              <a:t>A</a:t>
            </a:r>
            <a:r>
              <a:rPr lang="ko-KR" altLang="en-US" sz="1000" dirty="0" smtClean="0">
                <a:latin typeface="굴림" pitchFamily="50" charset="-127"/>
                <a:ea typeface="굴림" pitchFamily="50" charset="-127"/>
              </a:rPr>
              <a:t>반</a:t>
            </a:r>
            <a:endParaRPr lang="ja-JP" altLang="en-US" sz="10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120" name="직사각형 21"/>
          <p:cNvSpPr>
            <a:spLocks noChangeArrowheads="1"/>
          </p:cNvSpPr>
          <p:nvPr/>
        </p:nvSpPr>
        <p:spPr bwMode="auto">
          <a:xfrm>
            <a:off x="0" y="4797425"/>
            <a:ext cx="4500563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900" b="1" dirty="0" smtClean="0">
                <a:latin typeface="굴림" pitchFamily="50" charset="-127"/>
                <a:ea typeface="굴림" pitchFamily="50" charset="-127"/>
              </a:rPr>
              <a:t>요</a:t>
            </a:r>
            <a:r>
              <a:rPr lang="ko-KR" altLang="en-US" sz="900" b="1" dirty="0">
                <a:latin typeface="굴림" pitchFamily="50" charset="-127"/>
                <a:ea typeface="굴림" pitchFamily="50" charset="-127"/>
              </a:rPr>
              <a:t>한</a:t>
            </a:r>
            <a:r>
              <a:rPr lang="ko-KR" altLang="en-US" sz="900" b="1" dirty="0" smtClean="0">
                <a:latin typeface="굴림" pitchFamily="50" charset="-127"/>
                <a:ea typeface="굴림" pitchFamily="50" charset="-127"/>
              </a:rPr>
              <a:t>복음 </a:t>
            </a:r>
            <a:r>
              <a:rPr lang="en-US" altLang="ja-JP" sz="900" b="1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900" b="1" dirty="0">
                <a:latin typeface="굴림" pitchFamily="50" charset="-127"/>
                <a:ea typeface="굴림" pitchFamily="50" charset="-127"/>
              </a:rPr>
              <a:t>개역개정판</a:t>
            </a:r>
            <a:r>
              <a:rPr lang="en-US" altLang="ko-KR" sz="900" b="1" dirty="0">
                <a:latin typeface="굴림" pitchFamily="50" charset="-127"/>
                <a:ea typeface="굴림" pitchFamily="50" charset="-127"/>
              </a:rPr>
              <a:t>) </a:t>
            </a:r>
            <a:endParaRPr lang="en-US" altLang="ko-KR" sz="900" b="1" dirty="0" smtClean="0">
              <a:latin typeface="굴림" pitchFamily="50" charset="-127"/>
              <a:ea typeface="굴림" pitchFamily="50" charset="-127"/>
            </a:endParaRPr>
          </a:p>
          <a:p>
            <a:endParaRPr lang="en-US" altLang="ko-KR" sz="900" b="1" dirty="0">
              <a:latin typeface="굴림" pitchFamily="50" charset="-127"/>
              <a:ea typeface="굴림" pitchFamily="50" charset="-127"/>
            </a:endParaRPr>
          </a:p>
          <a:p>
            <a:r>
              <a:rPr lang="en-US" altLang="ko-KR" sz="900" b="1" dirty="0" smtClean="0">
                <a:latin typeface="굴림" pitchFamily="50" charset="-127"/>
                <a:ea typeface="굴림" pitchFamily="50" charset="-127"/>
              </a:rPr>
              <a:t>2:14</a:t>
            </a:r>
            <a:r>
              <a:rPr lang="en-US" altLang="ko-KR" sz="9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900" dirty="0" smtClean="0">
                <a:latin typeface="굴림" pitchFamily="50" charset="-127"/>
                <a:ea typeface="굴림" pitchFamily="50" charset="-127"/>
              </a:rPr>
              <a:t>성전 안에서 소와 양과 비둘기 파는 사람들과 돈 바꾸는 사람들이 앉아 있는 것을 보시고</a:t>
            </a:r>
            <a:r>
              <a:rPr lang="en-US" altLang="ko-KR" sz="900" b="1" dirty="0" smtClean="0">
                <a:latin typeface="굴림" pitchFamily="50" charset="-127"/>
                <a:ea typeface="굴림" pitchFamily="50" charset="-127"/>
              </a:rPr>
              <a:t>15 </a:t>
            </a:r>
            <a:r>
              <a:rPr lang="ko-KR" altLang="en-US" sz="900" dirty="0" smtClean="0">
                <a:latin typeface="굴림" pitchFamily="50" charset="-127"/>
                <a:ea typeface="굴림" pitchFamily="50" charset="-127"/>
              </a:rPr>
              <a:t>노끈으로 채찍을 만드사 양이나 소를 다 성전에서 내쫓으시고 돈 바꾸는 사람들의 돈을 쏟으시며 상을 엎으시고</a:t>
            </a:r>
            <a:r>
              <a:rPr lang="en-US" altLang="ko-KR" sz="9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900" b="1" dirty="0" smtClean="0">
                <a:latin typeface="굴림" pitchFamily="50" charset="-127"/>
                <a:ea typeface="굴림" pitchFamily="50" charset="-127"/>
              </a:rPr>
              <a:t>16</a:t>
            </a:r>
            <a:r>
              <a:rPr lang="ko-KR" altLang="en-US" sz="9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900" dirty="0" smtClean="0">
                <a:latin typeface="굴림" pitchFamily="50" charset="-127"/>
                <a:ea typeface="굴림" pitchFamily="50" charset="-127"/>
              </a:rPr>
              <a:t>비둘기 파는 사람들에게 이르시되 이것을 여기서 가져가라 내 아버지의 집으로 장사하는 집을 만들지 말라 하시니 </a:t>
            </a:r>
            <a:endParaRPr lang="en-US" altLang="ko-KR" sz="900" dirty="0" smtClean="0">
              <a:latin typeface="굴림" pitchFamily="50" charset="-127"/>
              <a:ea typeface="굴림" pitchFamily="50" charset="-127"/>
            </a:endParaRPr>
          </a:p>
          <a:p>
            <a:endParaRPr lang="en-US" altLang="ko-KR" sz="900" dirty="0" smtClean="0">
              <a:latin typeface="굴림" pitchFamily="50" charset="-127"/>
              <a:ea typeface="굴림" pitchFamily="50" charset="-127"/>
            </a:endParaRPr>
          </a:p>
          <a:p>
            <a:r>
              <a:rPr lang="ja-JP" altLang="en-US" sz="900" b="1" dirty="0" smtClean="0">
                <a:latin typeface="굴림" pitchFamily="50" charset="-127"/>
                <a:ea typeface="굴림" pitchFamily="50" charset="-127"/>
              </a:rPr>
              <a:t>ヨハネ</a:t>
            </a:r>
            <a:r>
              <a:rPr lang="ja-JP" altLang="ko-KR" sz="900" b="1" dirty="0" smtClean="0">
                <a:latin typeface="굴림" pitchFamily="50" charset="-127"/>
                <a:ea typeface="굴림" pitchFamily="50" charset="-127"/>
              </a:rPr>
              <a:t>に</a:t>
            </a:r>
            <a:r>
              <a:rPr lang="ja-JP" altLang="ko-KR" sz="900" b="1" dirty="0">
                <a:latin typeface="굴림" pitchFamily="50" charset="-127"/>
                <a:ea typeface="굴림" pitchFamily="50" charset="-127"/>
              </a:rPr>
              <a:t>よる福音書 </a:t>
            </a:r>
            <a:r>
              <a:rPr lang="ja-JP" altLang="ko-KR" sz="900" b="1" dirty="0">
                <a:latin typeface="ＭＳ Ｐゴシック" pitchFamily="34" charset="-128"/>
              </a:rPr>
              <a:t>（新共同訳</a:t>
            </a:r>
            <a:r>
              <a:rPr lang="ja-JP" altLang="ko-KR" sz="900" b="1" dirty="0" smtClean="0">
                <a:latin typeface="ＭＳ Ｐゴシック" pitchFamily="34" charset="-128"/>
              </a:rPr>
              <a:t>）</a:t>
            </a:r>
            <a:endParaRPr lang="en-US" altLang="ja-JP" sz="900" b="1" dirty="0" smtClean="0">
              <a:latin typeface="ＭＳ Ｐゴシック" pitchFamily="34" charset="-128"/>
            </a:endParaRPr>
          </a:p>
          <a:p>
            <a:endParaRPr lang="en-US" altLang="ja-JP" sz="900" b="1" dirty="0" smtClean="0">
              <a:latin typeface="ＭＳ Ｐゴシック" pitchFamily="34" charset="-128"/>
            </a:endParaRPr>
          </a:p>
          <a:p>
            <a:r>
              <a:rPr lang="en-US" altLang="ja-JP" sz="900" b="1" dirty="0" smtClean="0">
                <a:latin typeface="ＭＳ Ｐゴシック" pitchFamily="34" charset="-128"/>
              </a:rPr>
              <a:t>2:14</a:t>
            </a:r>
            <a:r>
              <a:rPr lang="en-US" altLang="ja-JP" sz="900" dirty="0" smtClean="0">
                <a:latin typeface="ＭＳ Ｐゴシック" pitchFamily="34" charset="-128"/>
              </a:rPr>
              <a:t> </a:t>
            </a:r>
            <a:r>
              <a:rPr lang="ja-JP" altLang="en-US" sz="900" dirty="0" smtClean="0">
                <a:latin typeface="ＭＳ Ｐゴシック" pitchFamily="34" charset="-128"/>
              </a:rPr>
              <a:t>そして、神殿の境内で牛や羊や鳩を売っている者たちと、座って両替をしている者たちを御覧になった。</a:t>
            </a:r>
            <a:r>
              <a:rPr lang="en-US" altLang="ja-JP" sz="900" b="1" dirty="0" smtClean="0">
                <a:latin typeface="ＭＳ Ｐゴシック" pitchFamily="34" charset="-128"/>
              </a:rPr>
              <a:t>15 </a:t>
            </a:r>
            <a:r>
              <a:rPr lang="ja-JP" altLang="en-US" sz="900" dirty="0" smtClean="0">
                <a:latin typeface="ＭＳ Ｐゴシック" pitchFamily="34" charset="-128"/>
              </a:rPr>
              <a:t>イエスは縄で鞭を作り、羊や牛をすべて境内から追い出し、両替人の金をまき散らし、その台を倒し、</a:t>
            </a:r>
            <a:r>
              <a:rPr lang="en-US" altLang="ja-JP" sz="900" b="1" dirty="0" smtClean="0">
                <a:latin typeface="ＭＳ Ｐゴシック" pitchFamily="34" charset="-128"/>
              </a:rPr>
              <a:t>16 </a:t>
            </a:r>
            <a:r>
              <a:rPr lang="ja-JP" altLang="en-US" sz="900" dirty="0" smtClean="0">
                <a:latin typeface="ＭＳ Ｐゴシック" pitchFamily="34" charset="-128"/>
              </a:rPr>
              <a:t>鳩を売る者たちに言われた。「このような物はここから運び出せ。わたしの父の家を商売の家としてはならない。」 </a:t>
            </a:r>
            <a:endParaRPr lang="en-US" altLang="ja-JP" sz="900" dirty="0">
              <a:latin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935</Words>
  <Application>Microsoft Office PowerPoint</Application>
  <PresentationFormat>화면 슬라이드 쇼(4:3)</PresentationFormat>
  <Paragraphs>141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3" baseType="lpstr">
      <vt:lpstr>Arial</vt:lpstr>
      <vt:lpstr>ＭＳ Ｐゴシック</vt:lpstr>
      <vt:lpstr>Calibri</vt:lpstr>
      <vt:lpstr>맑은 고딕</vt:lpstr>
      <vt:lpstr>HG丸ｺﾞｼｯｸM-PRO</vt:lpstr>
      <vt:lpstr>HYgprM</vt:lpstr>
      <vt:lpstr>굴림</vt:lpstr>
      <vt:lpstr>굴림체</vt:lpstr>
      <vt:lpstr>ＭＳ Ｐ明朝</vt:lpstr>
      <vt:lpstr>HGP創英角ｺﾞｼｯｸUB</vt:lpstr>
      <vt:lpstr>1_Office テーマ</vt:lpstr>
      <vt:lpstr>슬라이드 1</vt:lpstr>
      <vt:lpstr>슬라이드 2</vt:lpstr>
    </vt:vector>
  </TitlesOfParts>
  <Company>nagoya.church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SUMI.P</dc:creator>
  <cp:lastModifiedBy>손진식</cp:lastModifiedBy>
  <cp:revision>171</cp:revision>
  <dcterms:created xsi:type="dcterms:W3CDTF">2010-02-13T12:47:08Z</dcterms:created>
  <dcterms:modified xsi:type="dcterms:W3CDTF">2011-03-05T02:35:15Z</dcterms:modified>
</cp:coreProperties>
</file>